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4"/>
    <p:sldMasterId id="2147483660" r:id="rId5"/>
    <p:sldMasterId id="2147483673" r:id="rId6"/>
    <p:sldMasterId id="2147483685" r:id="rId7"/>
  </p:sldMasterIdLst>
  <p:notesMasterIdLst>
    <p:notesMasterId r:id="rId69"/>
  </p:notesMasterIdLst>
  <p:sldIdLst>
    <p:sldId id="880" r:id="rId8"/>
    <p:sldId id="881" r:id="rId9"/>
    <p:sldId id="883" r:id="rId10"/>
    <p:sldId id="884" r:id="rId11"/>
    <p:sldId id="323" r:id="rId12"/>
    <p:sldId id="885" r:id="rId13"/>
    <p:sldId id="326" r:id="rId14"/>
    <p:sldId id="463" r:id="rId15"/>
    <p:sldId id="328" r:id="rId16"/>
    <p:sldId id="329" r:id="rId17"/>
    <p:sldId id="879" r:id="rId18"/>
    <p:sldId id="769" r:id="rId19"/>
    <p:sldId id="400" r:id="rId20"/>
    <p:sldId id="335" r:id="rId21"/>
    <p:sldId id="337" r:id="rId22"/>
    <p:sldId id="341" r:id="rId23"/>
    <p:sldId id="850" r:id="rId24"/>
    <p:sldId id="346" r:id="rId25"/>
    <p:sldId id="386" r:id="rId26"/>
    <p:sldId id="377" r:id="rId27"/>
    <p:sldId id="421" r:id="rId28"/>
    <p:sldId id="466" r:id="rId29"/>
    <p:sldId id="405" r:id="rId30"/>
    <p:sldId id="435" r:id="rId31"/>
    <p:sldId id="504" r:id="rId32"/>
    <p:sldId id="808" r:id="rId33"/>
    <p:sldId id="533" r:id="rId34"/>
    <p:sldId id="257" r:id="rId35"/>
    <p:sldId id="853" r:id="rId36"/>
    <p:sldId id="573" r:id="rId37"/>
    <p:sldId id="401" r:id="rId38"/>
    <p:sldId id="570" r:id="rId39"/>
    <p:sldId id="583" r:id="rId40"/>
    <p:sldId id="571" r:id="rId41"/>
    <p:sldId id="572" r:id="rId42"/>
    <p:sldId id="568" r:id="rId43"/>
    <p:sldId id="547" r:id="rId44"/>
    <p:sldId id="332" r:id="rId45"/>
    <p:sldId id="464" r:id="rId46"/>
    <p:sldId id="333" r:id="rId47"/>
    <p:sldId id="768" r:id="rId48"/>
    <p:sldId id="607" r:id="rId49"/>
    <p:sldId id="610" r:id="rId50"/>
    <p:sldId id="612" r:id="rId51"/>
    <p:sldId id="403" r:id="rId52"/>
    <p:sldId id="791" r:id="rId53"/>
    <p:sldId id="861" r:id="rId54"/>
    <p:sldId id="814" r:id="rId55"/>
    <p:sldId id="846" r:id="rId56"/>
    <p:sldId id="754" r:id="rId57"/>
    <p:sldId id="645" r:id="rId58"/>
    <p:sldId id="738" r:id="rId59"/>
    <p:sldId id="867" r:id="rId60"/>
    <p:sldId id="731" r:id="rId61"/>
    <p:sldId id="325" r:id="rId62"/>
    <p:sldId id="886" r:id="rId63"/>
    <p:sldId id="823" r:id="rId64"/>
    <p:sldId id="874" r:id="rId65"/>
    <p:sldId id="875" r:id="rId66"/>
    <p:sldId id="878" r:id="rId67"/>
    <p:sldId id="866" r:id="rId68"/>
  </p:sldIdLst>
  <p:sldSz cx="9144000" cy="5143500" type="screen16x9"/>
  <p:notesSz cx="6858000" cy="9144000"/>
  <p:embeddedFontLst>
    <p:embeddedFont>
      <p:font typeface="Encode Sans" pitchFamily="2" charset="77"/>
      <p:regular r:id="rId70"/>
      <p:bold r:id="rId71"/>
    </p:embeddedFont>
    <p:embeddedFont>
      <p:font typeface="Mier A" panose="020B0501030000000006" pitchFamily="34" charset="0"/>
      <p:regular r:id="rId72"/>
      <p:bold r:id="rId73"/>
      <p:italic r:id="rId74"/>
      <p:boldItalic r:id="rId75"/>
    </p:embeddedFont>
    <p:embeddedFont>
      <p:font typeface="Roboto" panose="02000000000000000000" pitchFamily="2" charset="0"/>
      <p:regular r:id="rId76"/>
      <p:bold r:id="rId77"/>
      <p:italic r:id="rId78"/>
      <p:boldItalic r:id="rId79"/>
    </p:embeddedFont>
    <p:embeddedFont>
      <p:font typeface="Roboto Black" panose="02000000000000000000" pitchFamily="2" charset="0"/>
      <p:bold r:id="rId80"/>
      <p:italic r:id="rId81"/>
      <p:boldItalic r:id="rId82"/>
    </p:embeddedFont>
    <p:embeddedFont>
      <p:font typeface="Roboto Medium" panose="02000000000000000000" pitchFamily="2" charset="0"/>
      <p:regular r:id="rId83"/>
      <p:bold r:id="rId84"/>
      <p:italic r:id="rId85"/>
      <p:boldItalic r:id="rId86"/>
    </p:embeddedFont>
    <p:embeddedFont>
      <p:font typeface="Space Grotesk" pitchFamily="2" charset="77"/>
      <p:regular r:id="rId87"/>
      <p:bold r:id="rId88"/>
    </p:embeddedFont>
    <p:embeddedFont>
      <p:font typeface="Space Grotesk Bold" pitchFamily="2" charset="77"/>
      <p:bold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97" userDrawn="1">
          <p15:clr>
            <a:srgbClr val="A4A3A4"/>
          </p15:clr>
        </p15:guide>
        <p15:guide id="2" pos="2585" userDrawn="1">
          <p15:clr>
            <a:srgbClr val="A4A3A4"/>
          </p15:clr>
        </p15:guide>
        <p15:guide id="3" pos="612" userDrawn="1">
          <p15:clr>
            <a:srgbClr val="A4A3A4"/>
          </p15:clr>
        </p15:guide>
        <p15:guide id="4" pos="476" userDrawn="1">
          <p15:clr>
            <a:srgbClr val="A4A3A4"/>
          </p15:clr>
        </p15:guide>
        <p15:guide id="5" pos="453" userDrawn="1">
          <p15:clr>
            <a:srgbClr val="A4A3A4"/>
          </p15:clr>
        </p15:guide>
        <p15:guide id="6" orient="horz" pos="1030" userDrawn="1">
          <p15:clr>
            <a:srgbClr val="A4A3A4"/>
          </p15:clr>
        </p15:guide>
        <p15:guide id="7" pos="181" userDrawn="1">
          <p15:clr>
            <a:srgbClr val="A4A3A4"/>
          </p15:clr>
        </p15:guide>
        <p15:guide id="8" pos="5443" userDrawn="1">
          <p15:clr>
            <a:srgbClr val="A4A3A4"/>
          </p15:clr>
        </p15:guide>
        <p15:guide id="9" orient="horz" pos="3049" userDrawn="1">
          <p15:clr>
            <a:srgbClr val="A4A3A4"/>
          </p15:clr>
        </p15:guide>
        <p15:guide id="10" pos="161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7DE5D7-E51B-E412-D129-E485483CFF4A}" name="Mar Ferrer" initials="MF" userId="S::mar@techfriendly.es::c793bf09-207c-43fc-b30b-486b0fe246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A6C9"/>
    <a:srgbClr val="BFDDDF"/>
    <a:srgbClr val="93C6C9"/>
    <a:srgbClr val="53A46F"/>
    <a:srgbClr val="9593C6"/>
    <a:srgbClr val="F2D677"/>
    <a:srgbClr val="CE5C5F"/>
    <a:srgbClr val="272727"/>
    <a:srgbClr val="E29EA0"/>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4951E2-9C0A-485C-91D8-F5C5A79E2E27}" v="20" dt="2024-10-21T09:15:47.84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1" autoAdjust="0"/>
    <p:restoredTop sz="49048" autoAdjust="0"/>
  </p:normalViewPr>
  <p:slideViewPr>
    <p:cSldViewPr snapToGrid="0">
      <p:cViewPr varScale="1">
        <p:scale>
          <a:sx n="79" d="100"/>
          <a:sy n="79" d="100"/>
        </p:scale>
        <p:origin x="2856" y="184"/>
      </p:cViewPr>
      <p:guideLst>
        <p:guide orient="horz" pos="1597"/>
        <p:guide pos="2585"/>
        <p:guide pos="612"/>
        <p:guide pos="476"/>
        <p:guide pos="453"/>
        <p:guide orient="horz" pos="1030"/>
        <p:guide pos="181"/>
        <p:guide pos="5443"/>
        <p:guide orient="horz" pos="3049"/>
        <p:guide pos="1610"/>
      </p:guideLst>
    </p:cSldViewPr>
  </p:slideViewPr>
  <p:notesTextViewPr>
    <p:cViewPr>
      <p:scale>
        <a:sx n="3" d="2"/>
        <a:sy n="3" d="2"/>
      </p:scale>
      <p:origin x="0" y="0"/>
    </p:cViewPr>
  </p:notesTextViewPr>
  <p:sorterViewPr>
    <p:cViewPr>
      <p:scale>
        <a:sx n="78" d="100"/>
        <a:sy n="78" d="100"/>
      </p:scale>
      <p:origin x="0" y="-85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font" Target="fonts/font15.fntdata"/><Relationship Id="rId89" Type="http://schemas.openxmlformats.org/officeDocument/2006/relationships/font" Target="fonts/font20.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Master" Target="slideMasters/slideMaster2.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font" Target="fonts/font16.fntdata"/><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font" Target="fonts/font19.fntdata"/><Relationship Id="rId91" Type="http://schemas.openxmlformats.org/officeDocument/2006/relationships/viewProps" Target="viewProps.xml"/><Relationship Id="rId9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9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7.fntdata"/><Relationship Id="rId7" Type="http://schemas.openxmlformats.org/officeDocument/2006/relationships/slideMaster" Target="slideMasters/slideMaster4.xml"/><Relationship Id="rId71" Type="http://schemas.openxmlformats.org/officeDocument/2006/relationships/font" Target="fonts/font2.fntdata"/><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font" Target="fonts/font18.fntdata"/><Relationship Id="rId61" Type="http://schemas.openxmlformats.org/officeDocument/2006/relationships/slide" Target="slides/slide54.xml"/><Relationship Id="rId82" Type="http://schemas.openxmlformats.org/officeDocument/2006/relationships/font" Target="fonts/font13.fntdata"/><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isca Hipolito" userId="3cf2926b-bcd5-4778-99ae-274a70d53e46" providerId="ADAL" clId="{304951E2-9C0A-485C-91D8-F5C5A79E2E27}"/>
    <pc:docChg chg="undo redo custSel addSld delSld modSld sldOrd delMainMaster">
      <pc:chgData name="Francisca Hipolito" userId="3cf2926b-bcd5-4778-99ae-274a70d53e46" providerId="ADAL" clId="{304951E2-9C0A-485C-91D8-F5C5A79E2E27}" dt="2024-10-21T09:22:04.993" v="442"/>
      <pc:docMkLst>
        <pc:docMk/>
      </pc:docMkLst>
      <pc:sldChg chg="ord modNotesTx">
        <pc:chgData name="Francisca Hipolito" userId="3cf2926b-bcd5-4778-99ae-274a70d53e46" providerId="ADAL" clId="{304951E2-9C0A-485C-91D8-F5C5A79E2E27}" dt="2024-10-21T09:12:19.314" v="337" actId="20577"/>
        <pc:sldMkLst>
          <pc:docMk/>
          <pc:sldMk cId="0" sldId="257"/>
        </pc:sldMkLst>
      </pc:sldChg>
      <pc:sldChg chg="del">
        <pc:chgData name="Francisca Hipolito" userId="3cf2926b-bcd5-4778-99ae-274a70d53e46" providerId="ADAL" clId="{304951E2-9C0A-485C-91D8-F5C5A79E2E27}" dt="2024-10-21T07:45:38.523" v="268" actId="47"/>
        <pc:sldMkLst>
          <pc:docMk/>
          <pc:sldMk cId="4278387417" sldId="258"/>
        </pc:sldMkLst>
      </pc:sldChg>
      <pc:sldChg chg="modNotesTx">
        <pc:chgData name="Francisca Hipolito" userId="3cf2926b-bcd5-4778-99ae-274a70d53e46" providerId="ADAL" clId="{304951E2-9C0A-485C-91D8-F5C5A79E2E27}" dt="2024-10-21T06:57:48.336" v="23" actId="6549"/>
        <pc:sldMkLst>
          <pc:docMk/>
          <pc:sldMk cId="1039753434" sldId="323"/>
        </pc:sldMkLst>
      </pc:sldChg>
      <pc:sldChg chg="add">
        <pc:chgData name="Francisca Hipolito" userId="3cf2926b-bcd5-4778-99ae-274a70d53e46" providerId="ADAL" clId="{304951E2-9C0A-485C-91D8-F5C5A79E2E27}" dt="2024-10-21T08:05:10.085" v="311"/>
        <pc:sldMkLst>
          <pc:docMk/>
          <pc:sldMk cId="3936234655" sldId="325"/>
        </pc:sldMkLst>
      </pc:sldChg>
      <pc:sldChg chg="modSp mod modNotesTx">
        <pc:chgData name="Francisca Hipolito" userId="3cf2926b-bcd5-4778-99ae-274a70d53e46" providerId="ADAL" clId="{304951E2-9C0A-485C-91D8-F5C5A79E2E27}" dt="2024-10-21T07:13:23.289" v="33" actId="1076"/>
        <pc:sldMkLst>
          <pc:docMk/>
          <pc:sldMk cId="3817110523" sldId="326"/>
        </pc:sldMkLst>
        <pc:spChg chg="mod">
          <ac:chgData name="Francisca Hipolito" userId="3cf2926b-bcd5-4778-99ae-274a70d53e46" providerId="ADAL" clId="{304951E2-9C0A-485C-91D8-F5C5A79E2E27}" dt="2024-10-21T07:13:23.289" v="33" actId="1076"/>
          <ac:spMkLst>
            <pc:docMk/>
            <pc:sldMk cId="3817110523" sldId="326"/>
            <ac:spMk id="6" creationId="{5B99261F-9A70-CEA2-7416-F9543D1A97A3}"/>
          </ac:spMkLst>
        </pc:spChg>
      </pc:sldChg>
      <pc:sldChg chg="modNotesTx">
        <pc:chgData name="Francisca Hipolito" userId="3cf2926b-bcd5-4778-99ae-274a70d53e46" providerId="ADAL" clId="{304951E2-9C0A-485C-91D8-F5C5A79E2E27}" dt="2024-10-21T07:15:10.332" v="38" actId="33524"/>
        <pc:sldMkLst>
          <pc:docMk/>
          <pc:sldMk cId="176286352" sldId="328"/>
        </pc:sldMkLst>
      </pc:sldChg>
      <pc:sldChg chg="modSp mod modNotesTx">
        <pc:chgData name="Francisca Hipolito" userId="3cf2926b-bcd5-4778-99ae-274a70d53e46" providerId="ADAL" clId="{304951E2-9C0A-485C-91D8-F5C5A79E2E27}" dt="2024-10-21T07:15:45.443" v="42" actId="14100"/>
        <pc:sldMkLst>
          <pc:docMk/>
          <pc:sldMk cId="1020207475" sldId="329"/>
        </pc:sldMkLst>
        <pc:spChg chg="mod">
          <ac:chgData name="Francisca Hipolito" userId="3cf2926b-bcd5-4778-99ae-274a70d53e46" providerId="ADAL" clId="{304951E2-9C0A-485C-91D8-F5C5A79E2E27}" dt="2024-10-21T07:15:45.443" v="42" actId="14100"/>
          <ac:spMkLst>
            <pc:docMk/>
            <pc:sldMk cId="1020207475" sldId="329"/>
            <ac:spMk id="2" creationId="{4C502E06-9258-60C5-2349-A124F077EBC7}"/>
          </ac:spMkLst>
        </pc:spChg>
      </pc:sldChg>
      <pc:sldChg chg="ord">
        <pc:chgData name="Francisca Hipolito" userId="3cf2926b-bcd5-4778-99ae-274a70d53e46" providerId="ADAL" clId="{304951E2-9C0A-485C-91D8-F5C5A79E2E27}" dt="2024-10-21T09:20:51.781" v="433"/>
        <pc:sldMkLst>
          <pc:docMk/>
          <pc:sldMk cId="2347172" sldId="333"/>
        </pc:sldMkLst>
      </pc:sldChg>
      <pc:sldChg chg="modNotesTx">
        <pc:chgData name="Francisca Hipolito" userId="3cf2926b-bcd5-4778-99ae-274a70d53e46" providerId="ADAL" clId="{304951E2-9C0A-485C-91D8-F5C5A79E2E27}" dt="2024-10-21T07:21:51.774" v="122" actId="113"/>
        <pc:sldMkLst>
          <pc:docMk/>
          <pc:sldMk cId="4068404891" sldId="335"/>
        </pc:sldMkLst>
      </pc:sldChg>
      <pc:sldChg chg="modNotesTx">
        <pc:chgData name="Francisca Hipolito" userId="3cf2926b-bcd5-4778-99ae-274a70d53e46" providerId="ADAL" clId="{304951E2-9C0A-485C-91D8-F5C5A79E2E27}" dt="2024-10-21T07:24:36.402" v="147" actId="20577"/>
        <pc:sldMkLst>
          <pc:docMk/>
          <pc:sldMk cId="804209764" sldId="337"/>
        </pc:sldMkLst>
      </pc:sldChg>
      <pc:sldChg chg="modNotesTx">
        <pc:chgData name="Francisca Hipolito" userId="3cf2926b-bcd5-4778-99ae-274a70d53e46" providerId="ADAL" clId="{304951E2-9C0A-485C-91D8-F5C5A79E2E27}" dt="2024-10-21T07:26:10.517" v="150" actId="20577"/>
        <pc:sldMkLst>
          <pc:docMk/>
          <pc:sldMk cId="1597537695" sldId="341"/>
        </pc:sldMkLst>
      </pc:sldChg>
      <pc:sldChg chg="modNotesTx">
        <pc:chgData name="Francisca Hipolito" userId="3cf2926b-bcd5-4778-99ae-274a70d53e46" providerId="ADAL" clId="{304951E2-9C0A-485C-91D8-F5C5A79E2E27}" dt="2024-10-21T07:26:52.607" v="153"/>
        <pc:sldMkLst>
          <pc:docMk/>
          <pc:sldMk cId="798264023" sldId="346"/>
        </pc:sldMkLst>
      </pc:sldChg>
      <pc:sldChg chg="del">
        <pc:chgData name="Francisca Hipolito" userId="3cf2926b-bcd5-4778-99ae-274a70d53e46" providerId="ADAL" clId="{304951E2-9C0A-485C-91D8-F5C5A79E2E27}" dt="2024-10-21T07:28:24.065" v="159" actId="47"/>
        <pc:sldMkLst>
          <pc:docMk/>
          <pc:sldMk cId="2621260843" sldId="355"/>
        </pc:sldMkLst>
      </pc:sldChg>
      <pc:sldChg chg="modNotesTx">
        <pc:chgData name="Francisca Hipolito" userId="3cf2926b-bcd5-4778-99ae-274a70d53e46" providerId="ADAL" clId="{304951E2-9C0A-485C-91D8-F5C5A79E2E27}" dt="2024-10-21T07:29:39.236" v="166" actId="20577"/>
        <pc:sldMkLst>
          <pc:docMk/>
          <pc:sldMk cId="392587374" sldId="377"/>
        </pc:sldMkLst>
      </pc:sldChg>
      <pc:sldChg chg="modNotesTx">
        <pc:chgData name="Francisca Hipolito" userId="3cf2926b-bcd5-4778-99ae-274a70d53e46" providerId="ADAL" clId="{304951E2-9C0A-485C-91D8-F5C5A79E2E27}" dt="2024-10-21T07:27:54.367" v="155" actId="5793"/>
        <pc:sldMkLst>
          <pc:docMk/>
          <pc:sldMk cId="556309210" sldId="386"/>
        </pc:sldMkLst>
      </pc:sldChg>
      <pc:sldChg chg="modNotesTx">
        <pc:chgData name="Francisca Hipolito" userId="3cf2926b-bcd5-4778-99ae-274a70d53e46" providerId="ADAL" clId="{304951E2-9C0A-485C-91D8-F5C5A79E2E27}" dt="2024-10-21T07:19:57.430" v="51"/>
        <pc:sldMkLst>
          <pc:docMk/>
          <pc:sldMk cId="3302553015" sldId="400"/>
        </pc:sldMkLst>
      </pc:sldChg>
      <pc:sldChg chg="ord modNotesTx">
        <pc:chgData name="Francisca Hipolito" userId="3cf2926b-bcd5-4778-99ae-274a70d53e46" providerId="ADAL" clId="{304951E2-9C0A-485C-91D8-F5C5A79E2E27}" dt="2024-10-21T09:19:39.116" v="422" actId="20577"/>
        <pc:sldMkLst>
          <pc:docMk/>
          <pc:sldMk cId="800775387" sldId="401"/>
        </pc:sldMkLst>
      </pc:sldChg>
      <pc:sldChg chg="del">
        <pc:chgData name="Francisca Hipolito" userId="3cf2926b-bcd5-4778-99ae-274a70d53e46" providerId="ADAL" clId="{304951E2-9C0A-485C-91D8-F5C5A79E2E27}" dt="2024-10-21T09:12:54.106" v="342" actId="2696"/>
        <pc:sldMkLst>
          <pc:docMk/>
          <pc:sldMk cId="728816694" sldId="403"/>
        </pc:sldMkLst>
      </pc:sldChg>
      <pc:sldChg chg="add ord modNotesTx">
        <pc:chgData name="Francisca Hipolito" userId="3cf2926b-bcd5-4778-99ae-274a70d53e46" providerId="ADAL" clId="{304951E2-9C0A-485C-91D8-F5C5A79E2E27}" dt="2024-10-21T09:14:26.488" v="351"/>
        <pc:sldMkLst>
          <pc:docMk/>
          <pc:sldMk cId="1641469054" sldId="403"/>
        </pc:sldMkLst>
      </pc:sldChg>
      <pc:sldChg chg="ord modNotesTx">
        <pc:chgData name="Francisca Hipolito" userId="3cf2926b-bcd5-4778-99ae-274a70d53e46" providerId="ADAL" clId="{304951E2-9C0A-485C-91D8-F5C5A79E2E27}" dt="2024-10-21T09:10:28.298" v="316"/>
        <pc:sldMkLst>
          <pc:docMk/>
          <pc:sldMk cId="2404820046" sldId="405"/>
        </pc:sldMkLst>
      </pc:sldChg>
      <pc:sldChg chg="modNotesTx">
        <pc:chgData name="Francisca Hipolito" userId="3cf2926b-bcd5-4778-99ae-274a70d53e46" providerId="ADAL" clId="{304951E2-9C0A-485C-91D8-F5C5A79E2E27}" dt="2024-10-21T07:30:22.356" v="170"/>
        <pc:sldMkLst>
          <pc:docMk/>
          <pc:sldMk cId="1438146456" sldId="421"/>
        </pc:sldMkLst>
      </pc:sldChg>
      <pc:sldChg chg="ord modNotesTx">
        <pc:chgData name="Francisca Hipolito" userId="3cf2926b-bcd5-4778-99ae-274a70d53e46" providerId="ADAL" clId="{304951E2-9C0A-485C-91D8-F5C5A79E2E27}" dt="2024-10-21T09:10:34.278" v="318"/>
        <pc:sldMkLst>
          <pc:docMk/>
          <pc:sldMk cId="445565900" sldId="435"/>
        </pc:sldMkLst>
      </pc:sldChg>
      <pc:sldChg chg="modSp mod">
        <pc:chgData name="Francisca Hipolito" userId="3cf2926b-bcd5-4778-99ae-274a70d53e46" providerId="ADAL" clId="{304951E2-9C0A-485C-91D8-F5C5A79E2E27}" dt="2024-10-21T07:13:42.123" v="35" actId="1076"/>
        <pc:sldMkLst>
          <pc:docMk/>
          <pc:sldMk cId="1761382233" sldId="463"/>
        </pc:sldMkLst>
        <pc:spChg chg="mod">
          <ac:chgData name="Francisca Hipolito" userId="3cf2926b-bcd5-4778-99ae-274a70d53e46" providerId="ADAL" clId="{304951E2-9C0A-485C-91D8-F5C5A79E2E27}" dt="2024-10-21T07:13:37.807" v="34" actId="1076"/>
          <ac:spMkLst>
            <pc:docMk/>
            <pc:sldMk cId="1761382233" sldId="463"/>
            <ac:spMk id="9" creationId="{1FADDE1C-1B58-959E-75F2-34D2F65312AA}"/>
          </ac:spMkLst>
        </pc:spChg>
        <pc:spChg chg="mod">
          <ac:chgData name="Francisca Hipolito" userId="3cf2926b-bcd5-4778-99ae-274a70d53e46" providerId="ADAL" clId="{304951E2-9C0A-485C-91D8-F5C5A79E2E27}" dt="2024-10-21T07:13:42.123" v="35" actId="1076"/>
          <ac:spMkLst>
            <pc:docMk/>
            <pc:sldMk cId="1761382233" sldId="463"/>
            <ac:spMk id="11" creationId="{4A10F91D-3E2B-E0FA-4D3A-3EDE5DB1B5F1}"/>
          </ac:spMkLst>
        </pc:spChg>
      </pc:sldChg>
      <pc:sldChg chg="ord">
        <pc:chgData name="Francisca Hipolito" userId="3cf2926b-bcd5-4778-99ae-274a70d53e46" providerId="ADAL" clId="{304951E2-9C0A-485C-91D8-F5C5A79E2E27}" dt="2024-10-21T09:21:01.306" v="435"/>
        <pc:sldMkLst>
          <pc:docMk/>
          <pc:sldMk cId="579688961" sldId="464"/>
        </pc:sldMkLst>
      </pc:sldChg>
      <pc:sldChg chg="modNotesTx">
        <pc:chgData name="Francisca Hipolito" userId="3cf2926b-bcd5-4778-99ae-274a70d53e46" providerId="ADAL" clId="{304951E2-9C0A-485C-91D8-F5C5A79E2E27}" dt="2024-10-21T07:31:01.616" v="171"/>
        <pc:sldMkLst>
          <pc:docMk/>
          <pc:sldMk cId="3429914324" sldId="466"/>
        </pc:sldMkLst>
      </pc:sldChg>
      <pc:sldChg chg="ord modNotesTx">
        <pc:chgData name="Francisca Hipolito" userId="3cf2926b-bcd5-4778-99ae-274a70d53e46" providerId="ADAL" clId="{304951E2-9C0A-485C-91D8-F5C5A79E2E27}" dt="2024-10-21T09:10:44.330" v="320"/>
        <pc:sldMkLst>
          <pc:docMk/>
          <pc:sldMk cId="697890948" sldId="504"/>
        </pc:sldMkLst>
      </pc:sldChg>
      <pc:sldChg chg="del">
        <pc:chgData name="Francisca Hipolito" userId="3cf2926b-bcd5-4778-99ae-274a70d53e46" providerId="ADAL" clId="{304951E2-9C0A-485C-91D8-F5C5A79E2E27}" dt="2024-10-21T09:11:27.533" v="327" actId="47"/>
        <pc:sldMkLst>
          <pc:docMk/>
          <pc:sldMk cId="1871570300" sldId="522"/>
        </pc:sldMkLst>
      </pc:sldChg>
      <pc:sldChg chg="ord modNotesTx">
        <pc:chgData name="Francisca Hipolito" userId="3cf2926b-bcd5-4778-99ae-274a70d53e46" providerId="ADAL" clId="{304951E2-9C0A-485C-91D8-F5C5A79E2E27}" dt="2024-10-21T09:18:32.574" v="369"/>
        <pc:sldMkLst>
          <pc:docMk/>
          <pc:sldMk cId="912959223" sldId="533"/>
        </pc:sldMkLst>
      </pc:sldChg>
      <pc:sldChg chg="modSp mod modNotesTx">
        <pc:chgData name="Francisca Hipolito" userId="3cf2926b-bcd5-4778-99ae-274a70d53e46" providerId="ADAL" clId="{304951E2-9C0A-485C-91D8-F5C5A79E2E27}" dt="2024-10-21T07:40:42.221" v="231"/>
        <pc:sldMkLst>
          <pc:docMk/>
          <pc:sldMk cId="315648449" sldId="547"/>
        </pc:sldMkLst>
        <pc:spChg chg="mod">
          <ac:chgData name="Francisca Hipolito" userId="3cf2926b-bcd5-4778-99ae-274a70d53e46" providerId="ADAL" clId="{304951E2-9C0A-485C-91D8-F5C5A79E2E27}" dt="2024-10-21T07:39:48.248" v="230" actId="207"/>
          <ac:spMkLst>
            <pc:docMk/>
            <pc:sldMk cId="315648449" sldId="547"/>
            <ac:spMk id="11" creationId="{1AC2EBF3-8553-F3F9-F2BC-B6832A14A3DA}"/>
          </ac:spMkLst>
        </pc:spChg>
      </pc:sldChg>
      <pc:sldChg chg="del">
        <pc:chgData name="Francisca Hipolito" userId="3cf2926b-bcd5-4778-99ae-274a70d53e46" providerId="ADAL" clId="{304951E2-9C0A-485C-91D8-F5C5A79E2E27}" dt="2024-10-21T09:13:21.618" v="344" actId="47"/>
        <pc:sldMkLst>
          <pc:docMk/>
          <pc:sldMk cId="2599687967" sldId="551"/>
        </pc:sldMkLst>
      </pc:sldChg>
      <pc:sldChg chg="modNotesTx">
        <pc:chgData name="Francisca Hipolito" userId="3cf2926b-bcd5-4778-99ae-274a70d53e46" providerId="ADAL" clId="{304951E2-9C0A-485C-91D8-F5C5A79E2E27}" dt="2024-10-21T09:20:31.568" v="431" actId="113"/>
        <pc:sldMkLst>
          <pc:docMk/>
          <pc:sldMk cId="3407353955" sldId="568"/>
        </pc:sldMkLst>
      </pc:sldChg>
      <pc:sldChg chg="modNotesTx">
        <pc:chgData name="Francisca Hipolito" userId="3cf2926b-bcd5-4778-99ae-274a70d53e46" providerId="ADAL" clId="{304951E2-9C0A-485C-91D8-F5C5A79E2E27}" dt="2024-10-21T09:19:53.317" v="424" actId="20577"/>
        <pc:sldMkLst>
          <pc:docMk/>
          <pc:sldMk cId="2715446151" sldId="570"/>
        </pc:sldMkLst>
      </pc:sldChg>
      <pc:sldChg chg="modNotesTx">
        <pc:chgData name="Francisca Hipolito" userId="3cf2926b-bcd5-4778-99ae-274a70d53e46" providerId="ADAL" clId="{304951E2-9C0A-485C-91D8-F5C5A79E2E27}" dt="2024-10-21T09:20:10.567" v="425"/>
        <pc:sldMkLst>
          <pc:docMk/>
          <pc:sldMk cId="2777221367" sldId="572"/>
        </pc:sldMkLst>
      </pc:sldChg>
      <pc:sldChg chg="ord modNotesTx">
        <pc:chgData name="Francisca Hipolito" userId="3cf2926b-bcd5-4778-99ae-274a70d53e46" providerId="ADAL" clId="{304951E2-9C0A-485C-91D8-F5C5A79E2E27}" dt="2024-10-21T09:12:47.686" v="341"/>
        <pc:sldMkLst>
          <pc:docMk/>
          <pc:sldMk cId="2723492083" sldId="573"/>
        </pc:sldMkLst>
      </pc:sldChg>
      <pc:sldChg chg="del">
        <pc:chgData name="Francisca Hipolito" userId="3cf2926b-bcd5-4778-99ae-274a70d53e46" providerId="ADAL" clId="{304951E2-9C0A-485C-91D8-F5C5A79E2E27}" dt="2024-10-21T09:13:19.216" v="343" actId="47"/>
        <pc:sldMkLst>
          <pc:docMk/>
          <pc:sldMk cId="4078712087" sldId="587"/>
        </pc:sldMkLst>
      </pc:sldChg>
      <pc:sldChg chg="modNotesTx">
        <pc:chgData name="Francisca Hipolito" userId="3cf2926b-bcd5-4778-99ae-274a70d53e46" providerId="ADAL" clId="{304951E2-9C0A-485C-91D8-F5C5A79E2E27}" dt="2024-10-21T09:21:42.421" v="441" actId="113"/>
        <pc:sldMkLst>
          <pc:docMk/>
          <pc:sldMk cId="1581241771" sldId="607"/>
        </pc:sldMkLst>
      </pc:sldChg>
      <pc:sldChg chg="modNotesTx">
        <pc:chgData name="Francisca Hipolito" userId="3cf2926b-bcd5-4778-99ae-274a70d53e46" providerId="ADAL" clId="{304951E2-9C0A-485C-91D8-F5C5A79E2E27}" dt="2024-10-21T07:41:34.772" v="234" actId="20577"/>
        <pc:sldMkLst>
          <pc:docMk/>
          <pc:sldMk cId="1537776621" sldId="610"/>
        </pc:sldMkLst>
      </pc:sldChg>
      <pc:sldChg chg="modNotesTx">
        <pc:chgData name="Francisca Hipolito" userId="3cf2926b-bcd5-4778-99ae-274a70d53e46" providerId="ADAL" clId="{304951E2-9C0A-485C-91D8-F5C5A79E2E27}" dt="2024-10-21T09:22:04.993" v="442"/>
        <pc:sldMkLst>
          <pc:docMk/>
          <pc:sldMk cId="834820086" sldId="612"/>
        </pc:sldMkLst>
      </pc:sldChg>
      <pc:sldChg chg="del">
        <pc:chgData name="Francisca Hipolito" userId="3cf2926b-bcd5-4778-99ae-274a70d53e46" providerId="ADAL" clId="{304951E2-9C0A-485C-91D8-F5C5A79E2E27}" dt="2024-10-21T07:46:34.693" v="274" actId="47"/>
        <pc:sldMkLst>
          <pc:docMk/>
          <pc:sldMk cId="1498311301" sldId="658"/>
        </pc:sldMkLst>
      </pc:sldChg>
      <pc:sldChg chg="del">
        <pc:chgData name="Francisca Hipolito" userId="3cf2926b-bcd5-4778-99ae-274a70d53e46" providerId="ADAL" clId="{304951E2-9C0A-485C-91D8-F5C5A79E2E27}" dt="2024-10-21T08:04:41.762" v="309" actId="47"/>
        <pc:sldMkLst>
          <pc:docMk/>
          <pc:sldMk cId="3220384466" sldId="660"/>
        </pc:sldMkLst>
      </pc:sldChg>
      <pc:sldChg chg="del">
        <pc:chgData name="Francisca Hipolito" userId="3cf2926b-bcd5-4778-99ae-274a70d53e46" providerId="ADAL" clId="{304951E2-9C0A-485C-91D8-F5C5A79E2E27}" dt="2024-10-21T09:14:09.848" v="349" actId="2696"/>
        <pc:sldMkLst>
          <pc:docMk/>
          <pc:sldMk cId="3578020002" sldId="679"/>
        </pc:sldMkLst>
      </pc:sldChg>
      <pc:sldChg chg="del">
        <pc:chgData name="Francisca Hipolito" userId="3cf2926b-bcd5-4778-99ae-274a70d53e46" providerId="ADAL" clId="{304951E2-9C0A-485C-91D8-F5C5A79E2E27}" dt="2024-10-21T08:04:52.227" v="310" actId="47"/>
        <pc:sldMkLst>
          <pc:docMk/>
          <pc:sldMk cId="4018051392" sldId="683"/>
        </pc:sldMkLst>
      </pc:sldChg>
      <pc:sldChg chg="del">
        <pc:chgData name="Francisca Hipolito" userId="3cf2926b-bcd5-4778-99ae-274a70d53e46" providerId="ADAL" clId="{304951E2-9C0A-485C-91D8-F5C5A79E2E27}" dt="2024-10-21T07:47:28.847" v="291" actId="47"/>
        <pc:sldMkLst>
          <pc:docMk/>
          <pc:sldMk cId="3854771890" sldId="688"/>
        </pc:sldMkLst>
      </pc:sldChg>
      <pc:sldChg chg="del">
        <pc:chgData name="Francisca Hipolito" userId="3cf2926b-bcd5-4778-99ae-274a70d53e46" providerId="ADAL" clId="{304951E2-9C0A-485C-91D8-F5C5A79E2E27}" dt="2024-10-21T07:50:40.647" v="307" actId="47"/>
        <pc:sldMkLst>
          <pc:docMk/>
          <pc:sldMk cId="2607544829" sldId="699"/>
        </pc:sldMkLst>
      </pc:sldChg>
      <pc:sldChg chg="del">
        <pc:chgData name="Francisca Hipolito" userId="3cf2926b-bcd5-4778-99ae-274a70d53e46" providerId="ADAL" clId="{304951E2-9C0A-485C-91D8-F5C5A79E2E27}" dt="2024-10-21T07:45:59.254" v="271" actId="47"/>
        <pc:sldMkLst>
          <pc:docMk/>
          <pc:sldMk cId="192073514" sldId="702"/>
        </pc:sldMkLst>
      </pc:sldChg>
      <pc:sldChg chg="del">
        <pc:chgData name="Francisca Hipolito" userId="3cf2926b-bcd5-4778-99ae-274a70d53e46" providerId="ADAL" clId="{304951E2-9C0A-485C-91D8-F5C5A79E2E27}" dt="2024-10-21T07:47:39.351" v="293" actId="47"/>
        <pc:sldMkLst>
          <pc:docMk/>
          <pc:sldMk cId="2575510080" sldId="704"/>
        </pc:sldMkLst>
      </pc:sldChg>
      <pc:sldChg chg="del">
        <pc:chgData name="Francisca Hipolito" userId="3cf2926b-bcd5-4778-99ae-274a70d53e46" providerId="ADAL" clId="{304951E2-9C0A-485C-91D8-F5C5A79E2E27}" dt="2024-10-21T07:50:41.682" v="308" actId="47"/>
        <pc:sldMkLst>
          <pc:docMk/>
          <pc:sldMk cId="1646299496" sldId="727"/>
        </pc:sldMkLst>
      </pc:sldChg>
      <pc:sldChg chg="add del">
        <pc:chgData name="Francisca Hipolito" userId="3cf2926b-bcd5-4778-99ae-274a70d53e46" providerId="ADAL" clId="{304951E2-9C0A-485C-91D8-F5C5A79E2E27}" dt="2024-10-21T07:48:09.880" v="302" actId="47"/>
        <pc:sldMkLst>
          <pc:docMk/>
          <pc:sldMk cId="96198114" sldId="729"/>
        </pc:sldMkLst>
      </pc:sldChg>
      <pc:sldChg chg="ord">
        <pc:chgData name="Francisca Hipolito" userId="3cf2926b-bcd5-4778-99ae-274a70d53e46" providerId="ADAL" clId="{304951E2-9C0A-485C-91D8-F5C5A79E2E27}" dt="2024-10-21T09:15:11.016" v="353"/>
        <pc:sldMkLst>
          <pc:docMk/>
          <pc:sldMk cId="464640106" sldId="738"/>
        </pc:sldMkLst>
      </pc:sldChg>
      <pc:sldChg chg="del">
        <pc:chgData name="Francisca Hipolito" userId="3cf2926b-bcd5-4778-99ae-274a70d53e46" providerId="ADAL" clId="{304951E2-9C0A-485C-91D8-F5C5A79E2E27}" dt="2024-10-21T07:45:20.170" v="265" actId="47"/>
        <pc:sldMkLst>
          <pc:docMk/>
          <pc:sldMk cId="1160309613" sldId="739"/>
        </pc:sldMkLst>
      </pc:sldChg>
      <pc:sldChg chg="del">
        <pc:chgData name="Francisca Hipolito" userId="3cf2926b-bcd5-4778-99ae-274a70d53e46" providerId="ADAL" clId="{304951E2-9C0A-485C-91D8-F5C5A79E2E27}" dt="2024-10-21T07:45:26.576" v="266" actId="47"/>
        <pc:sldMkLst>
          <pc:docMk/>
          <pc:sldMk cId="3133948180" sldId="744"/>
        </pc:sldMkLst>
      </pc:sldChg>
      <pc:sldChg chg="add del setBg">
        <pc:chgData name="Francisca Hipolito" userId="3cf2926b-bcd5-4778-99ae-274a70d53e46" providerId="ADAL" clId="{304951E2-9C0A-485C-91D8-F5C5A79E2E27}" dt="2024-10-21T09:15:47.840" v="356"/>
        <pc:sldMkLst>
          <pc:docMk/>
          <pc:sldMk cId="1930107152" sldId="754"/>
        </pc:sldMkLst>
      </pc:sldChg>
      <pc:sldChg chg="add del ord">
        <pc:chgData name="Francisca Hipolito" userId="3cf2926b-bcd5-4778-99ae-274a70d53e46" providerId="ADAL" clId="{304951E2-9C0A-485C-91D8-F5C5A79E2E27}" dt="2024-10-21T09:16:18.684" v="367"/>
        <pc:sldMkLst>
          <pc:docMk/>
          <pc:sldMk cId="2403425064" sldId="754"/>
        </pc:sldMkLst>
      </pc:sldChg>
      <pc:sldChg chg="modSp mod modNotesTx">
        <pc:chgData name="Francisca Hipolito" userId="3cf2926b-bcd5-4778-99ae-274a70d53e46" providerId="ADAL" clId="{304951E2-9C0A-485C-91D8-F5C5A79E2E27}" dt="2024-10-21T07:19:37.700" v="50" actId="1076"/>
        <pc:sldMkLst>
          <pc:docMk/>
          <pc:sldMk cId="3432484683" sldId="769"/>
        </pc:sldMkLst>
        <pc:spChg chg="mod">
          <ac:chgData name="Francisca Hipolito" userId="3cf2926b-bcd5-4778-99ae-274a70d53e46" providerId="ADAL" clId="{304951E2-9C0A-485C-91D8-F5C5A79E2E27}" dt="2024-10-21T07:19:37.700" v="50" actId="1076"/>
          <ac:spMkLst>
            <pc:docMk/>
            <pc:sldMk cId="3432484683" sldId="769"/>
            <ac:spMk id="3" creationId="{9C401323-350C-EC9A-F84E-C318A18D085E}"/>
          </ac:spMkLst>
        </pc:spChg>
      </pc:sldChg>
      <pc:sldChg chg="addSp modSp modAnim">
        <pc:chgData name="Francisca Hipolito" userId="3cf2926b-bcd5-4778-99ae-274a70d53e46" providerId="ADAL" clId="{304951E2-9C0A-485C-91D8-F5C5A79E2E27}" dt="2024-10-21T07:10:42.532" v="29"/>
        <pc:sldMkLst>
          <pc:docMk/>
          <pc:sldMk cId="2305184718" sldId="771"/>
        </pc:sldMkLst>
        <pc:picChg chg="add mod">
          <ac:chgData name="Francisca Hipolito" userId="3cf2926b-bcd5-4778-99ae-274a70d53e46" providerId="ADAL" clId="{304951E2-9C0A-485C-91D8-F5C5A79E2E27}" dt="2024-10-21T07:10:42.532" v="29"/>
          <ac:picMkLst>
            <pc:docMk/>
            <pc:sldMk cId="2305184718" sldId="771"/>
            <ac:picMk id="4" creationId="{49102845-5238-A109-C268-AA1EC43A6525}"/>
          </ac:picMkLst>
        </pc:picChg>
      </pc:sldChg>
      <pc:sldChg chg="ord modNotesTx">
        <pc:chgData name="Francisca Hipolito" userId="3cf2926b-bcd5-4778-99ae-274a70d53e46" providerId="ADAL" clId="{304951E2-9C0A-485C-91D8-F5C5A79E2E27}" dt="2024-10-21T09:18:20.496" v="368"/>
        <pc:sldMkLst>
          <pc:docMk/>
          <pc:sldMk cId="2478381751" sldId="808"/>
        </pc:sldMkLst>
      </pc:sldChg>
      <pc:sldChg chg="del">
        <pc:chgData name="Francisca Hipolito" userId="3cf2926b-bcd5-4778-99ae-274a70d53e46" providerId="ADAL" clId="{304951E2-9C0A-485C-91D8-F5C5A79E2E27}" dt="2024-10-21T07:47:34.735" v="292" actId="47"/>
        <pc:sldMkLst>
          <pc:docMk/>
          <pc:sldMk cId="1034207040" sldId="816"/>
        </pc:sldMkLst>
      </pc:sldChg>
      <pc:sldChg chg="del">
        <pc:chgData name="Francisca Hipolito" userId="3cf2926b-bcd5-4778-99ae-274a70d53e46" providerId="ADAL" clId="{304951E2-9C0A-485C-91D8-F5C5A79E2E27}" dt="2024-10-21T07:48:24.850" v="304" actId="47"/>
        <pc:sldMkLst>
          <pc:docMk/>
          <pc:sldMk cId="22670345" sldId="824"/>
        </pc:sldMkLst>
      </pc:sldChg>
      <pc:sldChg chg="del">
        <pc:chgData name="Francisca Hipolito" userId="3cf2926b-bcd5-4778-99ae-274a70d53e46" providerId="ADAL" clId="{304951E2-9C0A-485C-91D8-F5C5A79E2E27}" dt="2024-10-21T07:46:07.434" v="272" actId="47"/>
        <pc:sldMkLst>
          <pc:docMk/>
          <pc:sldMk cId="51929856" sldId="825"/>
        </pc:sldMkLst>
      </pc:sldChg>
      <pc:sldChg chg="del ord">
        <pc:chgData name="Francisca Hipolito" userId="3cf2926b-bcd5-4778-99ae-274a70d53e46" providerId="ADAL" clId="{304951E2-9C0A-485C-91D8-F5C5A79E2E27}" dt="2024-10-21T07:48:14.752" v="303" actId="47"/>
        <pc:sldMkLst>
          <pc:docMk/>
          <pc:sldMk cId="564142104" sldId="826"/>
        </pc:sldMkLst>
      </pc:sldChg>
      <pc:sldChg chg="del">
        <pc:chgData name="Francisca Hipolito" userId="3cf2926b-bcd5-4778-99ae-274a70d53e46" providerId="ADAL" clId="{304951E2-9C0A-485C-91D8-F5C5A79E2E27}" dt="2024-10-21T07:46:10.182" v="273" actId="47"/>
        <pc:sldMkLst>
          <pc:docMk/>
          <pc:sldMk cId="1470154564" sldId="831"/>
        </pc:sldMkLst>
      </pc:sldChg>
      <pc:sldChg chg="del">
        <pc:chgData name="Francisca Hipolito" userId="3cf2926b-bcd5-4778-99ae-274a70d53e46" providerId="ADAL" clId="{304951E2-9C0A-485C-91D8-F5C5A79E2E27}" dt="2024-10-21T07:10:54.286" v="30" actId="47"/>
        <pc:sldMkLst>
          <pc:docMk/>
          <pc:sldMk cId="2525277240" sldId="832"/>
        </pc:sldMkLst>
      </pc:sldChg>
      <pc:sldChg chg="ord">
        <pc:chgData name="Francisca Hipolito" userId="3cf2926b-bcd5-4778-99ae-274a70d53e46" providerId="ADAL" clId="{304951E2-9C0A-485C-91D8-F5C5A79E2E27}" dt="2024-10-21T09:10:23.330" v="314"/>
        <pc:sldMkLst>
          <pc:docMk/>
          <pc:sldMk cId="2225915935" sldId="836"/>
        </pc:sldMkLst>
      </pc:sldChg>
      <pc:sldChg chg="del">
        <pc:chgData name="Francisca Hipolito" userId="3cf2926b-bcd5-4778-99ae-274a70d53e46" providerId="ADAL" clId="{304951E2-9C0A-485C-91D8-F5C5A79E2E27}" dt="2024-10-21T07:33:13.360" v="175" actId="47"/>
        <pc:sldMkLst>
          <pc:docMk/>
          <pc:sldMk cId="2636946673" sldId="838"/>
        </pc:sldMkLst>
      </pc:sldChg>
      <pc:sldChg chg="del">
        <pc:chgData name="Francisca Hipolito" userId="3cf2926b-bcd5-4778-99ae-274a70d53e46" providerId="ADAL" clId="{304951E2-9C0A-485C-91D8-F5C5A79E2E27}" dt="2024-10-21T07:44:35.517" v="264" actId="47"/>
        <pc:sldMkLst>
          <pc:docMk/>
          <pc:sldMk cId="2370967078" sldId="840"/>
        </pc:sldMkLst>
      </pc:sldChg>
      <pc:sldChg chg="modSp mod">
        <pc:chgData name="Francisca Hipolito" userId="3cf2926b-bcd5-4778-99ae-274a70d53e46" providerId="ADAL" clId="{304951E2-9C0A-485C-91D8-F5C5A79E2E27}" dt="2024-10-21T07:43:37.424" v="263" actId="14100"/>
        <pc:sldMkLst>
          <pc:docMk/>
          <pc:sldMk cId="2956477126" sldId="846"/>
        </pc:sldMkLst>
        <pc:spChg chg="mod">
          <ac:chgData name="Francisca Hipolito" userId="3cf2926b-bcd5-4778-99ae-274a70d53e46" providerId="ADAL" clId="{304951E2-9C0A-485C-91D8-F5C5A79E2E27}" dt="2024-10-21T07:43:31.787" v="262" actId="14100"/>
          <ac:spMkLst>
            <pc:docMk/>
            <pc:sldMk cId="2956477126" sldId="846"/>
            <ac:spMk id="1092" creationId="{BF487415-3877-63A1-900C-9017AFF1A422}"/>
          </ac:spMkLst>
        </pc:spChg>
        <pc:grpChg chg="mod">
          <ac:chgData name="Francisca Hipolito" userId="3cf2926b-bcd5-4778-99ae-274a70d53e46" providerId="ADAL" clId="{304951E2-9C0A-485C-91D8-F5C5A79E2E27}" dt="2024-10-21T07:43:37.424" v="263" actId="14100"/>
          <ac:grpSpMkLst>
            <pc:docMk/>
            <pc:sldMk cId="2956477126" sldId="846"/>
            <ac:grpSpMk id="1082" creationId="{97445DF7-01F5-7D3E-3988-2028361A35B1}"/>
          </ac:grpSpMkLst>
        </pc:grpChg>
        <pc:cxnChg chg="mod">
          <ac:chgData name="Francisca Hipolito" userId="3cf2926b-bcd5-4778-99ae-274a70d53e46" providerId="ADAL" clId="{304951E2-9C0A-485C-91D8-F5C5A79E2E27}" dt="2024-10-21T07:43:37.424" v="263" actId="14100"/>
          <ac:cxnSpMkLst>
            <pc:docMk/>
            <pc:sldMk cId="2956477126" sldId="846"/>
            <ac:cxnSpMk id="1087" creationId="{DBE95350-6E7F-855A-9620-07B9F5FD8339}"/>
          </ac:cxnSpMkLst>
        </pc:cxnChg>
      </pc:sldChg>
      <pc:sldChg chg="modNotesTx">
        <pc:chgData name="Francisca Hipolito" userId="3cf2926b-bcd5-4778-99ae-274a70d53e46" providerId="ADAL" clId="{304951E2-9C0A-485C-91D8-F5C5A79E2E27}" dt="2024-10-21T07:26:31.871" v="152" actId="5793"/>
        <pc:sldMkLst>
          <pc:docMk/>
          <pc:sldMk cId="3530848673" sldId="850"/>
        </pc:sldMkLst>
      </pc:sldChg>
      <pc:sldChg chg="modNotesTx">
        <pc:chgData name="Francisca Hipolito" userId="3cf2926b-bcd5-4778-99ae-274a70d53e46" providerId="ADAL" clId="{304951E2-9C0A-485C-91D8-F5C5A79E2E27}" dt="2024-10-21T09:11:55.813" v="331"/>
        <pc:sldMkLst>
          <pc:docMk/>
          <pc:sldMk cId="76251832" sldId="853"/>
        </pc:sldMkLst>
      </pc:sldChg>
      <pc:sldChg chg="del">
        <pc:chgData name="Francisca Hipolito" userId="3cf2926b-bcd5-4778-99ae-274a70d53e46" providerId="ADAL" clId="{304951E2-9C0A-485C-91D8-F5C5A79E2E27}" dt="2024-10-21T09:11:59.561" v="332" actId="47"/>
        <pc:sldMkLst>
          <pc:docMk/>
          <pc:sldMk cId="2961980163" sldId="854"/>
        </pc:sldMkLst>
      </pc:sldChg>
      <pc:sldChg chg="del">
        <pc:chgData name="Francisca Hipolito" userId="3cf2926b-bcd5-4778-99ae-274a70d53e46" providerId="ADAL" clId="{304951E2-9C0A-485C-91D8-F5C5A79E2E27}" dt="2024-10-21T09:11:35.435" v="328" actId="47"/>
        <pc:sldMkLst>
          <pc:docMk/>
          <pc:sldMk cId="1464633405" sldId="857"/>
        </pc:sldMkLst>
      </pc:sldChg>
      <pc:sldChg chg="del">
        <pc:chgData name="Francisca Hipolito" userId="3cf2926b-bcd5-4778-99ae-274a70d53e46" providerId="ADAL" clId="{304951E2-9C0A-485C-91D8-F5C5A79E2E27}" dt="2024-10-21T07:45:29.951" v="267" actId="47"/>
        <pc:sldMkLst>
          <pc:docMk/>
          <pc:sldMk cId="2958062617" sldId="863"/>
        </pc:sldMkLst>
      </pc:sldChg>
      <pc:sldChg chg="del">
        <pc:chgData name="Francisca Hipolito" userId="3cf2926b-bcd5-4778-99ae-274a70d53e46" providerId="ADAL" clId="{304951E2-9C0A-485C-91D8-F5C5A79E2E27}" dt="2024-10-21T07:45:44.619" v="270" actId="47"/>
        <pc:sldMkLst>
          <pc:docMk/>
          <pc:sldMk cId="1831758180" sldId="864"/>
        </pc:sldMkLst>
      </pc:sldChg>
      <pc:sldChg chg="del">
        <pc:chgData name="Francisca Hipolito" userId="3cf2926b-bcd5-4778-99ae-274a70d53e46" providerId="ADAL" clId="{304951E2-9C0A-485C-91D8-F5C5A79E2E27}" dt="2024-10-21T07:49:30.948" v="306" actId="47"/>
        <pc:sldMkLst>
          <pc:docMk/>
          <pc:sldMk cId="4221457709" sldId="865"/>
        </pc:sldMkLst>
      </pc:sldChg>
      <pc:sldChg chg="modSp mod">
        <pc:chgData name="Francisca Hipolito" userId="3cf2926b-bcd5-4778-99ae-274a70d53e46" providerId="ADAL" clId="{304951E2-9C0A-485C-91D8-F5C5A79E2E27}" dt="2024-10-21T07:47:04.488" v="290" actId="6549"/>
        <pc:sldMkLst>
          <pc:docMk/>
          <pc:sldMk cId="2178125450" sldId="867"/>
        </pc:sldMkLst>
        <pc:spChg chg="mod">
          <ac:chgData name="Francisca Hipolito" userId="3cf2926b-bcd5-4778-99ae-274a70d53e46" providerId="ADAL" clId="{304951E2-9C0A-485C-91D8-F5C5A79E2E27}" dt="2024-10-21T07:47:04.488" v="290" actId="6549"/>
          <ac:spMkLst>
            <pc:docMk/>
            <pc:sldMk cId="2178125450" sldId="867"/>
            <ac:spMk id="7" creationId="{B0649E05-E761-A770-6006-56535A781311}"/>
          </ac:spMkLst>
        </pc:spChg>
      </pc:sldChg>
      <pc:sldChg chg="del">
        <pc:chgData name="Francisca Hipolito" userId="3cf2926b-bcd5-4778-99ae-274a70d53e46" providerId="ADAL" clId="{304951E2-9C0A-485C-91D8-F5C5A79E2E27}" dt="2024-10-21T07:45:41.260" v="269" actId="47"/>
        <pc:sldMkLst>
          <pc:docMk/>
          <pc:sldMk cId="2669561971" sldId="868"/>
        </pc:sldMkLst>
      </pc:sldChg>
      <pc:sldChg chg="modNotesTx">
        <pc:chgData name="Francisca Hipolito" userId="3cf2926b-bcd5-4778-99ae-274a70d53e46" providerId="ADAL" clId="{304951E2-9C0A-485C-91D8-F5C5A79E2E27}" dt="2024-10-21T07:16:37.743" v="45" actId="20577"/>
        <pc:sldMkLst>
          <pc:docMk/>
          <pc:sldMk cId="1706014104" sldId="879"/>
        </pc:sldMkLst>
      </pc:sldChg>
      <pc:sldChg chg="modNotesTx">
        <pc:chgData name="Francisca Hipolito" userId="3cf2926b-bcd5-4778-99ae-274a70d53e46" providerId="ADAL" clId="{304951E2-9C0A-485C-91D8-F5C5A79E2E27}" dt="2024-10-21T06:55:22.256" v="2"/>
        <pc:sldMkLst>
          <pc:docMk/>
          <pc:sldMk cId="1440996602" sldId="881"/>
        </pc:sldMkLst>
      </pc:sldChg>
      <pc:sldChg chg="del">
        <pc:chgData name="Francisca Hipolito" userId="3cf2926b-bcd5-4778-99ae-274a70d53e46" providerId="ADAL" clId="{304951E2-9C0A-485C-91D8-F5C5A79E2E27}" dt="2024-10-21T06:55:27.778" v="3" actId="47"/>
        <pc:sldMkLst>
          <pc:docMk/>
          <pc:sldMk cId="2866701234" sldId="882"/>
        </pc:sldMkLst>
      </pc:sldChg>
      <pc:sldChg chg="modNotesTx">
        <pc:chgData name="Francisca Hipolito" userId="3cf2926b-bcd5-4778-99ae-274a70d53e46" providerId="ADAL" clId="{304951E2-9C0A-485C-91D8-F5C5A79E2E27}" dt="2024-10-21T06:56:52.672" v="18" actId="6549"/>
        <pc:sldMkLst>
          <pc:docMk/>
          <pc:sldMk cId="527293810" sldId="884"/>
        </pc:sldMkLst>
      </pc:sldChg>
      <pc:sldChg chg="modNotesTx">
        <pc:chgData name="Francisca Hipolito" userId="3cf2926b-bcd5-4778-99ae-274a70d53e46" providerId="ADAL" clId="{304951E2-9C0A-485C-91D8-F5C5A79E2E27}" dt="2024-10-21T06:58:18.899" v="25" actId="20577"/>
        <pc:sldMkLst>
          <pc:docMk/>
          <pc:sldMk cId="2197144926" sldId="885"/>
        </pc:sldMkLst>
      </pc:sldChg>
      <pc:sldChg chg="add">
        <pc:chgData name="Francisca Hipolito" userId="3cf2926b-bcd5-4778-99ae-274a70d53e46" providerId="ADAL" clId="{304951E2-9C0A-485C-91D8-F5C5A79E2E27}" dt="2024-10-21T08:05:18.414" v="312"/>
        <pc:sldMkLst>
          <pc:docMk/>
          <pc:sldMk cId="1253666493" sldId="886"/>
        </pc:sldMkLst>
      </pc:sldChg>
      <pc:sldChg chg="del">
        <pc:chgData name="Francisca Hipolito" userId="3cf2926b-bcd5-4778-99ae-274a70d53e46" providerId="ADAL" clId="{304951E2-9C0A-485C-91D8-F5C5A79E2E27}" dt="2024-10-21T07:49:20.986" v="305" actId="47"/>
        <pc:sldMkLst>
          <pc:docMk/>
          <pc:sldMk cId="2130397994" sldId="886"/>
        </pc:sldMkLst>
      </pc:sldChg>
      <pc:sldChg chg="add del">
        <pc:chgData name="Francisca Hipolito" userId="3cf2926b-bcd5-4778-99ae-274a70d53e46" providerId="ADAL" clId="{304951E2-9C0A-485C-91D8-F5C5A79E2E27}" dt="2024-10-21T07:07:16.921" v="28" actId="47"/>
        <pc:sldMkLst>
          <pc:docMk/>
          <pc:sldMk cId="2151111103" sldId="887"/>
        </pc:sldMkLst>
      </pc:sldChg>
      <pc:sldChg chg="new del">
        <pc:chgData name="Francisca Hipolito" userId="3cf2926b-bcd5-4778-99ae-274a70d53e46" providerId="ADAL" clId="{304951E2-9C0A-485C-91D8-F5C5A79E2E27}" dt="2024-10-21T07:10:57.329" v="31" actId="47"/>
        <pc:sldMkLst>
          <pc:docMk/>
          <pc:sldMk cId="3469235670" sldId="888"/>
        </pc:sldMkLst>
      </pc:sldChg>
      <pc:sldMasterChg chg="del delSldLayout">
        <pc:chgData name="Francisca Hipolito" userId="3cf2926b-bcd5-4778-99ae-274a70d53e46" providerId="ADAL" clId="{304951E2-9C0A-485C-91D8-F5C5A79E2E27}" dt="2024-10-21T07:49:20.986" v="305" actId="47"/>
        <pc:sldMasterMkLst>
          <pc:docMk/>
          <pc:sldMasterMk cId="1472297146" sldId="2147483697"/>
        </pc:sldMasterMkLst>
        <pc:sldLayoutChg chg="del">
          <pc:chgData name="Francisca Hipolito" userId="3cf2926b-bcd5-4778-99ae-274a70d53e46" providerId="ADAL" clId="{304951E2-9C0A-485C-91D8-F5C5A79E2E27}" dt="2024-10-21T07:49:20.986" v="305" actId="47"/>
          <pc:sldLayoutMkLst>
            <pc:docMk/>
            <pc:sldMasterMk cId="1472297146" sldId="2147483697"/>
            <pc:sldLayoutMk cId="3714587661" sldId="2147483698"/>
          </pc:sldLayoutMkLst>
        </pc:sldLayoutChg>
        <pc:sldLayoutChg chg="del">
          <pc:chgData name="Francisca Hipolito" userId="3cf2926b-bcd5-4778-99ae-274a70d53e46" providerId="ADAL" clId="{304951E2-9C0A-485C-91D8-F5C5A79E2E27}" dt="2024-10-21T07:49:20.986" v="305" actId="47"/>
          <pc:sldLayoutMkLst>
            <pc:docMk/>
            <pc:sldMasterMk cId="1472297146" sldId="2147483697"/>
            <pc:sldLayoutMk cId="3910313515" sldId="2147483699"/>
          </pc:sldLayoutMkLst>
        </pc:sldLayoutChg>
        <pc:sldLayoutChg chg="del">
          <pc:chgData name="Francisca Hipolito" userId="3cf2926b-bcd5-4778-99ae-274a70d53e46" providerId="ADAL" clId="{304951E2-9C0A-485C-91D8-F5C5A79E2E27}" dt="2024-10-21T07:49:20.986" v="305" actId="47"/>
          <pc:sldLayoutMkLst>
            <pc:docMk/>
            <pc:sldMasterMk cId="1472297146" sldId="2147483697"/>
            <pc:sldLayoutMk cId="3273985652" sldId="2147483700"/>
          </pc:sldLayoutMkLst>
        </pc:sldLayoutChg>
        <pc:sldLayoutChg chg="del">
          <pc:chgData name="Francisca Hipolito" userId="3cf2926b-bcd5-4778-99ae-274a70d53e46" providerId="ADAL" clId="{304951E2-9C0A-485C-91D8-F5C5A79E2E27}" dt="2024-10-21T07:49:20.986" v="305" actId="47"/>
          <pc:sldLayoutMkLst>
            <pc:docMk/>
            <pc:sldMasterMk cId="1472297146" sldId="2147483697"/>
            <pc:sldLayoutMk cId="646016039" sldId="2147483701"/>
          </pc:sldLayoutMkLst>
        </pc:sldLayoutChg>
        <pc:sldLayoutChg chg="del">
          <pc:chgData name="Francisca Hipolito" userId="3cf2926b-bcd5-4778-99ae-274a70d53e46" providerId="ADAL" clId="{304951E2-9C0A-485C-91D8-F5C5A79E2E27}" dt="2024-10-21T07:49:20.986" v="305" actId="47"/>
          <pc:sldLayoutMkLst>
            <pc:docMk/>
            <pc:sldMasterMk cId="1472297146" sldId="2147483697"/>
            <pc:sldLayoutMk cId="4023671059" sldId="2147483702"/>
          </pc:sldLayoutMkLst>
        </pc:sldLayoutChg>
        <pc:sldLayoutChg chg="del">
          <pc:chgData name="Francisca Hipolito" userId="3cf2926b-bcd5-4778-99ae-274a70d53e46" providerId="ADAL" clId="{304951E2-9C0A-485C-91D8-F5C5A79E2E27}" dt="2024-10-21T07:49:20.986" v="305" actId="47"/>
          <pc:sldLayoutMkLst>
            <pc:docMk/>
            <pc:sldMasterMk cId="1472297146" sldId="2147483697"/>
            <pc:sldLayoutMk cId="360855199" sldId="2147483703"/>
          </pc:sldLayoutMkLst>
        </pc:sldLayoutChg>
        <pc:sldLayoutChg chg="del">
          <pc:chgData name="Francisca Hipolito" userId="3cf2926b-bcd5-4778-99ae-274a70d53e46" providerId="ADAL" clId="{304951E2-9C0A-485C-91D8-F5C5A79E2E27}" dt="2024-10-21T07:49:20.986" v="305" actId="47"/>
          <pc:sldLayoutMkLst>
            <pc:docMk/>
            <pc:sldMasterMk cId="1472297146" sldId="2147483697"/>
            <pc:sldLayoutMk cId="2883228577" sldId="2147483704"/>
          </pc:sldLayoutMkLst>
        </pc:sldLayoutChg>
        <pc:sldLayoutChg chg="del">
          <pc:chgData name="Francisca Hipolito" userId="3cf2926b-bcd5-4778-99ae-274a70d53e46" providerId="ADAL" clId="{304951E2-9C0A-485C-91D8-F5C5A79E2E27}" dt="2024-10-21T07:49:20.986" v="305" actId="47"/>
          <pc:sldLayoutMkLst>
            <pc:docMk/>
            <pc:sldMasterMk cId="1472297146" sldId="2147483697"/>
            <pc:sldLayoutMk cId="3914931850" sldId="2147483705"/>
          </pc:sldLayoutMkLst>
        </pc:sldLayoutChg>
        <pc:sldLayoutChg chg="del">
          <pc:chgData name="Francisca Hipolito" userId="3cf2926b-bcd5-4778-99ae-274a70d53e46" providerId="ADAL" clId="{304951E2-9C0A-485C-91D8-F5C5A79E2E27}" dt="2024-10-21T07:49:20.986" v="305" actId="47"/>
          <pc:sldLayoutMkLst>
            <pc:docMk/>
            <pc:sldMasterMk cId="1472297146" sldId="2147483697"/>
            <pc:sldLayoutMk cId="4284048511" sldId="2147483706"/>
          </pc:sldLayoutMkLst>
        </pc:sldLayoutChg>
        <pc:sldLayoutChg chg="del">
          <pc:chgData name="Francisca Hipolito" userId="3cf2926b-bcd5-4778-99ae-274a70d53e46" providerId="ADAL" clId="{304951E2-9C0A-485C-91D8-F5C5A79E2E27}" dt="2024-10-21T07:49:20.986" v="305" actId="47"/>
          <pc:sldLayoutMkLst>
            <pc:docMk/>
            <pc:sldMasterMk cId="1472297146" sldId="2147483697"/>
            <pc:sldLayoutMk cId="776229977" sldId="2147483707"/>
          </pc:sldLayoutMkLst>
        </pc:sldLayoutChg>
        <pc:sldLayoutChg chg="del">
          <pc:chgData name="Francisca Hipolito" userId="3cf2926b-bcd5-4778-99ae-274a70d53e46" providerId="ADAL" clId="{304951E2-9C0A-485C-91D8-F5C5A79E2E27}" dt="2024-10-21T07:49:20.986" v="305" actId="47"/>
          <pc:sldLayoutMkLst>
            <pc:docMk/>
            <pc:sldMasterMk cId="1472297146" sldId="2147483697"/>
            <pc:sldLayoutMk cId="2037536512" sldId="214748370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2E4CE9-50A9-4341-8254-87D5E0ABD8E4}"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s-ES"/>
        </a:p>
      </dgm:t>
    </dgm:pt>
    <dgm:pt modelId="{C93ED05A-D514-4C83-9D89-7BF4280EB103}">
      <dgm:prSet phldrT="[Texto]"/>
      <dgm:spPr/>
      <dgm:t>
        <a:bodyPr/>
        <a:lstStyle/>
        <a:p>
          <a:r>
            <a:rPr lang="en-US" dirty="0"/>
            <a:t>Identification of stakeholders</a:t>
          </a:r>
          <a:endParaRPr lang="es-ES" dirty="0"/>
        </a:p>
      </dgm:t>
    </dgm:pt>
    <dgm:pt modelId="{94882B67-AD1A-4FE7-903E-2C229F844840}" type="parTrans" cxnId="{C933B7D8-6EFC-4E74-86E8-083147384F42}">
      <dgm:prSet/>
      <dgm:spPr/>
      <dgm:t>
        <a:bodyPr/>
        <a:lstStyle/>
        <a:p>
          <a:endParaRPr lang="es-ES"/>
        </a:p>
      </dgm:t>
    </dgm:pt>
    <dgm:pt modelId="{11625E27-2F94-4D43-86BA-28C1E12AF382}" type="sibTrans" cxnId="{C933B7D8-6EFC-4E74-86E8-083147384F42}">
      <dgm:prSet/>
      <dgm:spPr/>
      <dgm:t>
        <a:bodyPr/>
        <a:lstStyle/>
        <a:p>
          <a:endParaRPr lang="es-ES"/>
        </a:p>
      </dgm:t>
    </dgm:pt>
    <dgm:pt modelId="{E94B0AF2-7CD2-4341-B00B-0FFF65CE7D26}">
      <dgm:prSet phldrT="[Texto]"/>
      <dgm:spPr/>
      <dgm:t>
        <a:bodyPr/>
        <a:lstStyle/>
        <a:p>
          <a:r>
            <a:rPr lang="en-US" dirty="0"/>
            <a:t>Actions of critical analysis with the citizens and stakeholders identified</a:t>
          </a:r>
          <a:endParaRPr lang="es-ES" dirty="0"/>
        </a:p>
      </dgm:t>
    </dgm:pt>
    <dgm:pt modelId="{22E16A2D-DCB5-4F71-A551-DBFBEA12C09F}" type="parTrans" cxnId="{26187AC7-59BF-442D-A3BC-F5C6416FCD55}">
      <dgm:prSet/>
      <dgm:spPr/>
      <dgm:t>
        <a:bodyPr/>
        <a:lstStyle/>
        <a:p>
          <a:endParaRPr lang="es-ES"/>
        </a:p>
      </dgm:t>
    </dgm:pt>
    <dgm:pt modelId="{24373357-18A5-4615-8E4B-F789139F0924}" type="sibTrans" cxnId="{26187AC7-59BF-442D-A3BC-F5C6416FCD55}">
      <dgm:prSet/>
      <dgm:spPr/>
      <dgm:t>
        <a:bodyPr/>
        <a:lstStyle/>
        <a:p>
          <a:endParaRPr lang="es-ES"/>
        </a:p>
      </dgm:t>
    </dgm:pt>
    <dgm:pt modelId="{E19C99AC-C3E0-4FCA-9650-FDA7BFF677FF}">
      <dgm:prSet phldrT="[Texto]"/>
      <dgm:spPr/>
      <dgm:t>
        <a:bodyPr/>
        <a:lstStyle/>
        <a:p>
          <a:r>
            <a:rPr lang="en-US" dirty="0"/>
            <a:t>Analysis and </a:t>
          </a:r>
          <a:r>
            <a:rPr lang="en-US" dirty="0" err="1"/>
            <a:t>systematisation</a:t>
          </a:r>
          <a:r>
            <a:rPr lang="en-US" dirty="0"/>
            <a:t> of the information </a:t>
          </a:r>
          <a:r>
            <a:rPr lang="en-US" dirty="0" err="1"/>
            <a:t>collecte</a:t>
          </a:r>
          <a:endParaRPr lang="es-ES" dirty="0"/>
        </a:p>
      </dgm:t>
    </dgm:pt>
    <dgm:pt modelId="{6B74D277-A16B-4743-9326-D022354B2A4E}" type="parTrans" cxnId="{7646EB66-05EC-45DD-B605-346B45E50151}">
      <dgm:prSet/>
      <dgm:spPr/>
      <dgm:t>
        <a:bodyPr/>
        <a:lstStyle/>
        <a:p>
          <a:endParaRPr lang="es-ES"/>
        </a:p>
      </dgm:t>
    </dgm:pt>
    <dgm:pt modelId="{48B30333-F111-4C0F-B40E-1812C640E4E4}" type="sibTrans" cxnId="{7646EB66-05EC-45DD-B605-346B45E50151}">
      <dgm:prSet/>
      <dgm:spPr/>
      <dgm:t>
        <a:bodyPr/>
        <a:lstStyle/>
        <a:p>
          <a:endParaRPr lang="es-ES"/>
        </a:p>
      </dgm:t>
    </dgm:pt>
    <dgm:pt modelId="{0E677BCF-7433-4014-A56A-8F884A94F02C}">
      <dgm:prSet phldrT="[Texto]"/>
      <dgm:spPr/>
      <dgm:t>
        <a:bodyPr/>
        <a:lstStyle/>
        <a:p>
          <a:r>
            <a:rPr lang="en-US" dirty="0"/>
            <a:t>Proposals for improvement and interventions on the green spaces of the </a:t>
          </a:r>
          <a:r>
            <a:rPr lang="en-US" dirty="0" err="1"/>
            <a:t>neighbourhood</a:t>
          </a:r>
          <a:r>
            <a:rPr lang="en-US" dirty="0"/>
            <a:t>.</a:t>
          </a:r>
          <a:endParaRPr lang="es-ES" dirty="0"/>
        </a:p>
      </dgm:t>
    </dgm:pt>
    <dgm:pt modelId="{23EA7D71-D7FD-4235-8C69-96926626D32E}" type="parTrans" cxnId="{C9392BEA-9B9C-48AE-BA77-30A06C785B25}">
      <dgm:prSet/>
      <dgm:spPr/>
      <dgm:t>
        <a:bodyPr/>
        <a:lstStyle/>
        <a:p>
          <a:endParaRPr lang="es-ES"/>
        </a:p>
      </dgm:t>
    </dgm:pt>
    <dgm:pt modelId="{A8AA346D-4721-4F52-8722-CCFBA5C8A1B8}" type="sibTrans" cxnId="{C9392BEA-9B9C-48AE-BA77-30A06C785B25}">
      <dgm:prSet/>
      <dgm:spPr/>
      <dgm:t>
        <a:bodyPr/>
        <a:lstStyle/>
        <a:p>
          <a:endParaRPr lang="es-ES"/>
        </a:p>
      </dgm:t>
    </dgm:pt>
    <dgm:pt modelId="{CBB3BBB2-1A58-4F25-8048-05CDF1E6CC77}" type="pres">
      <dgm:prSet presAssocID="{0E2E4CE9-50A9-4341-8254-87D5E0ABD8E4}" presName="arrowDiagram" presStyleCnt="0">
        <dgm:presLayoutVars>
          <dgm:chMax val="5"/>
          <dgm:dir/>
          <dgm:resizeHandles val="exact"/>
        </dgm:presLayoutVars>
      </dgm:prSet>
      <dgm:spPr/>
    </dgm:pt>
    <dgm:pt modelId="{040ECB46-5BD1-4349-83E2-9134D5FE3E74}" type="pres">
      <dgm:prSet presAssocID="{0E2E4CE9-50A9-4341-8254-87D5E0ABD8E4}" presName="arrow" presStyleLbl="bgShp" presStyleIdx="0" presStyleCnt="1"/>
      <dgm:spPr/>
    </dgm:pt>
    <dgm:pt modelId="{A382967E-4FB8-44E7-A191-0E5316ED1C76}" type="pres">
      <dgm:prSet presAssocID="{0E2E4CE9-50A9-4341-8254-87D5E0ABD8E4}" presName="arrowDiagram4" presStyleCnt="0"/>
      <dgm:spPr/>
    </dgm:pt>
    <dgm:pt modelId="{20AB927C-C4E2-4D3A-8E5C-BCE66CAE2C3C}" type="pres">
      <dgm:prSet presAssocID="{C93ED05A-D514-4C83-9D89-7BF4280EB103}" presName="bullet4a" presStyleLbl="node1" presStyleIdx="0" presStyleCnt="4"/>
      <dgm:spPr/>
    </dgm:pt>
    <dgm:pt modelId="{64F4A68D-D87C-4B0B-B635-4DCEE3323B38}" type="pres">
      <dgm:prSet presAssocID="{C93ED05A-D514-4C83-9D89-7BF4280EB103}" presName="textBox4a" presStyleLbl="revTx" presStyleIdx="0" presStyleCnt="4">
        <dgm:presLayoutVars>
          <dgm:bulletEnabled val="1"/>
        </dgm:presLayoutVars>
      </dgm:prSet>
      <dgm:spPr/>
    </dgm:pt>
    <dgm:pt modelId="{4473BF43-6862-4B38-BA6F-78846BC166DF}" type="pres">
      <dgm:prSet presAssocID="{E94B0AF2-7CD2-4341-B00B-0FFF65CE7D26}" presName="bullet4b" presStyleLbl="node1" presStyleIdx="1" presStyleCnt="4"/>
      <dgm:spPr/>
    </dgm:pt>
    <dgm:pt modelId="{9DCE59B4-44A8-4705-AEBE-1A690CC1502F}" type="pres">
      <dgm:prSet presAssocID="{E94B0AF2-7CD2-4341-B00B-0FFF65CE7D26}" presName="textBox4b" presStyleLbl="revTx" presStyleIdx="1" presStyleCnt="4">
        <dgm:presLayoutVars>
          <dgm:bulletEnabled val="1"/>
        </dgm:presLayoutVars>
      </dgm:prSet>
      <dgm:spPr/>
    </dgm:pt>
    <dgm:pt modelId="{93B9790A-8874-47EC-AB20-07DADC5D9A02}" type="pres">
      <dgm:prSet presAssocID="{E19C99AC-C3E0-4FCA-9650-FDA7BFF677FF}" presName="bullet4c" presStyleLbl="node1" presStyleIdx="2" presStyleCnt="4"/>
      <dgm:spPr/>
    </dgm:pt>
    <dgm:pt modelId="{91C40C2C-9331-4B62-830F-0E6593D4EE81}" type="pres">
      <dgm:prSet presAssocID="{E19C99AC-C3E0-4FCA-9650-FDA7BFF677FF}" presName="textBox4c" presStyleLbl="revTx" presStyleIdx="2" presStyleCnt="4">
        <dgm:presLayoutVars>
          <dgm:bulletEnabled val="1"/>
        </dgm:presLayoutVars>
      </dgm:prSet>
      <dgm:spPr/>
    </dgm:pt>
    <dgm:pt modelId="{D0330314-8142-4DE5-8331-1721650F3B1E}" type="pres">
      <dgm:prSet presAssocID="{0E677BCF-7433-4014-A56A-8F884A94F02C}" presName="bullet4d" presStyleLbl="node1" presStyleIdx="3" presStyleCnt="4"/>
      <dgm:spPr/>
    </dgm:pt>
    <dgm:pt modelId="{573B1603-C2BB-4A82-A155-D9DD125DC57E}" type="pres">
      <dgm:prSet presAssocID="{0E677BCF-7433-4014-A56A-8F884A94F02C}" presName="textBox4d" presStyleLbl="revTx" presStyleIdx="3" presStyleCnt="4">
        <dgm:presLayoutVars>
          <dgm:bulletEnabled val="1"/>
        </dgm:presLayoutVars>
      </dgm:prSet>
      <dgm:spPr/>
    </dgm:pt>
  </dgm:ptLst>
  <dgm:cxnLst>
    <dgm:cxn modelId="{5F72F010-1ECF-498B-BD5F-F0A962D705A0}" type="presOf" srcId="{E94B0AF2-7CD2-4341-B00B-0FFF65CE7D26}" destId="{9DCE59B4-44A8-4705-AEBE-1A690CC1502F}" srcOrd="0" destOrd="0" presId="urn:microsoft.com/office/officeart/2005/8/layout/arrow2"/>
    <dgm:cxn modelId="{5B39CF16-C2F5-48B0-A50C-8A1C1722E8CC}" type="presOf" srcId="{0E2E4CE9-50A9-4341-8254-87D5E0ABD8E4}" destId="{CBB3BBB2-1A58-4F25-8048-05CDF1E6CC77}" srcOrd="0" destOrd="0" presId="urn:microsoft.com/office/officeart/2005/8/layout/arrow2"/>
    <dgm:cxn modelId="{E6366122-FA3D-4298-9593-895DA75B8C02}" type="presOf" srcId="{C93ED05A-D514-4C83-9D89-7BF4280EB103}" destId="{64F4A68D-D87C-4B0B-B635-4DCEE3323B38}" srcOrd="0" destOrd="0" presId="urn:microsoft.com/office/officeart/2005/8/layout/arrow2"/>
    <dgm:cxn modelId="{54BA852C-55E3-4558-9167-D196150D5853}" type="presOf" srcId="{E19C99AC-C3E0-4FCA-9650-FDA7BFF677FF}" destId="{91C40C2C-9331-4B62-830F-0E6593D4EE81}" srcOrd="0" destOrd="0" presId="urn:microsoft.com/office/officeart/2005/8/layout/arrow2"/>
    <dgm:cxn modelId="{7646EB66-05EC-45DD-B605-346B45E50151}" srcId="{0E2E4CE9-50A9-4341-8254-87D5E0ABD8E4}" destId="{E19C99AC-C3E0-4FCA-9650-FDA7BFF677FF}" srcOrd="2" destOrd="0" parTransId="{6B74D277-A16B-4743-9326-D022354B2A4E}" sibTransId="{48B30333-F111-4C0F-B40E-1812C640E4E4}"/>
    <dgm:cxn modelId="{D9FD9FAE-CFAF-4210-8114-17ABFEB66EB9}" type="presOf" srcId="{0E677BCF-7433-4014-A56A-8F884A94F02C}" destId="{573B1603-C2BB-4A82-A155-D9DD125DC57E}" srcOrd="0" destOrd="0" presId="urn:microsoft.com/office/officeart/2005/8/layout/arrow2"/>
    <dgm:cxn modelId="{26187AC7-59BF-442D-A3BC-F5C6416FCD55}" srcId="{0E2E4CE9-50A9-4341-8254-87D5E0ABD8E4}" destId="{E94B0AF2-7CD2-4341-B00B-0FFF65CE7D26}" srcOrd="1" destOrd="0" parTransId="{22E16A2D-DCB5-4F71-A551-DBFBEA12C09F}" sibTransId="{24373357-18A5-4615-8E4B-F789139F0924}"/>
    <dgm:cxn modelId="{C933B7D8-6EFC-4E74-86E8-083147384F42}" srcId="{0E2E4CE9-50A9-4341-8254-87D5E0ABD8E4}" destId="{C93ED05A-D514-4C83-9D89-7BF4280EB103}" srcOrd="0" destOrd="0" parTransId="{94882B67-AD1A-4FE7-903E-2C229F844840}" sibTransId="{11625E27-2F94-4D43-86BA-28C1E12AF382}"/>
    <dgm:cxn modelId="{C9392BEA-9B9C-48AE-BA77-30A06C785B25}" srcId="{0E2E4CE9-50A9-4341-8254-87D5E0ABD8E4}" destId="{0E677BCF-7433-4014-A56A-8F884A94F02C}" srcOrd="3" destOrd="0" parTransId="{23EA7D71-D7FD-4235-8C69-96926626D32E}" sibTransId="{A8AA346D-4721-4F52-8722-CCFBA5C8A1B8}"/>
    <dgm:cxn modelId="{24A3391F-09E9-499E-8F31-5F88C1090DD0}" type="presParOf" srcId="{CBB3BBB2-1A58-4F25-8048-05CDF1E6CC77}" destId="{040ECB46-5BD1-4349-83E2-9134D5FE3E74}" srcOrd="0" destOrd="0" presId="urn:microsoft.com/office/officeart/2005/8/layout/arrow2"/>
    <dgm:cxn modelId="{B523370E-ACCF-42B6-A837-2DF0551D3489}" type="presParOf" srcId="{CBB3BBB2-1A58-4F25-8048-05CDF1E6CC77}" destId="{A382967E-4FB8-44E7-A191-0E5316ED1C76}" srcOrd="1" destOrd="0" presId="urn:microsoft.com/office/officeart/2005/8/layout/arrow2"/>
    <dgm:cxn modelId="{3D8E83FF-2257-4367-8CB8-20293E209A25}" type="presParOf" srcId="{A382967E-4FB8-44E7-A191-0E5316ED1C76}" destId="{20AB927C-C4E2-4D3A-8E5C-BCE66CAE2C3C}" srcOrd="0" destOrd="0" presId="urn:microsoft.com/office/officeart/2005/8/layout/arrow2"/>
    <dgm:cxn modelId="{4A0388AC-E516-45D4-B776-4DF5CC976128}" type="presParOf" srcId="{A382967E-4FB8-44E7-A191-0E5316ED1C76}" destId="{64F4A68D-D87C-4B0B-B635-4DCEE3323B38}" srcOrd="1" destOrd="0" presId="urn:microsoft.com/office/officeart/2005/8/layout/arrow2"/>
    <dgm:cxn modelId="{FDF22198-0EE3-47AE-B854-40BB2F208B1C}" type="presParOf" srcId="{A382967E-4FB8-44E7-A191-0E5316ED1C76}" destId="{4473BF43-6862-4B38-BA6F-78846BC166DF}" srcOrd="2" destOrd="0" presId="urn:microsoft.com/office/officeart/2005/8/layout/arrow2"/>
    <dgm:cxn modelId="{30867D60-4F8D-4C4A-99B0-CF22D6A651CD}" type="presParOf" srcId="{A382967E-4FB8-44E7-A191-0E5316ED1C76}" destId="{9DCE59B4-44A8-4705-AEBE-1A690CC1502F}" srcOrd="3" destOrd="0" presId="urn:microsoft.com/office/officeart/2005/8/layout/arrow2"/>
    <dgm:cxn modelId="{150CED72-B57E-4AB6-B5A0-188A18D21D3C}" type="presParOf" srcId="{A382967E-4FB8-44E7-A191-0E5316ED1C76}" destId="{93B9790A-8874-47EC-AB20-07DADC5D9A02}" srcOrd="4" destOrd="0" presId="urn:microsoft.com/office/officeart/2005/8/layout/arrow2"/>
    <dgm:cxn modelId="{68B53BA4-5C58-4871-B357-78825718570F}" type="presParOf" srcId="{A382967E-4FB8-44E7-A191-0E5316ED1C76}" destId="{91C40C2C-9331-4B62-830F-0E6593D4EE81}" srcOrd="5" destOrd="0" presId="urn:microsoft.com/office/officeart/2005/8/layout/arrow2"/>
    <dgm:cxn modelId="{106F48A1-8D82-4DB4-A557-A2432E3A9BED}" type="presParOf" srcId="{A382967E-4FB8-44E7-A191-0E5316ED1C76}" destId="{D0330314-8142-4DE5-8331-1721650F3B1E}" srcOrd="6" destOrd="0" presId="urn:microsoft.com/office/officeart/2005/8/layout/arrow2"/>
    <dgm:cxn modelId="{F145643D-373A-4F49-AC29-213075037D03}" type="presParOf" srcId="{A382967E-4FB8-44E7-A191-0E5316ED1C76}" destId="{573B1603-C2BB-4A82-A155-D9DD125DC57E}" srcOrd="7"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ECB46-5BD1-4349-83E2-9134D5FE3E74}">
      <dsp:nvSpPr>
        <dsp:cNvPr id="0" name=""/>
        <dsp:cNvSpPr/>
      </dsp:nvSpPr>
      <dsp:spPr>
        <a:xfrm>
          <a:off x="443748" y="0"/>
          <a:ext cx="4326945" cy="2704341"/>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AB927C-C4E2-4D3A-8E5C-BCE66CAE2C3C}">
      <dsp:nvSpPr>
        <dsp:cNvPr id="0" name=""/>
        <dsp:cNvSpPr/>
      </dsp:nvSpPr>
      <dsp:spPr>
        <a:xfrm>
          <a:off x="869952" y="2010947"/>
          <a:ext cx="99519" cy="9951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F4A68D-D87C-4B0B-B635-4DCEE3323B38}">
      <dsp:nvSpPr>
        <dsp:cNvPr id="0" name=""/>
        <dsp:cNvSpPr/>
      </dsp:nvSpPr>
      <dsp:spPr>
        <a:xfrm>
          <a:off x="919712" y="2060707"/>
          <a:ext cx="739907" cy="643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733" tIns="0" rIns="0" bIns="0" numCol="1" spcCol="1270" anchor="t" anchorCtr="0">
          <a:noAutofit/>
        </a:bodyPr>
        <a:lstStyle/>
        <a:p>
          <a:pPr marL="0" lvl="0" indent="0" algn="l" defTabSz="355600">
            <a:lnSpc>
              <a:spcPct val="90000"/>
            </a:lnSpc>
            <a:spcBef>
              <a:spcPct val="0"/>
            </a:spcBef>
            <a:spcAft>
              <a:spcPct val="35000"/>
            </a:spcAft>
            <a:buNone/>
          </a:pPr>
          <a:r>
            <a:rPr lang="en-US" sz="800" kern="1200" dirty="0"/>
            <a:t>Identification of stakeholders</a:t>
          </a:r>
          <a:endParaRPr lang="es-ES" sz="800" kern="1200" dirty="0"/>
        </a:p>
      </dsp:txBody>
      <dsp:txXfrm>
        <a:off x="919712" y="2060707"/>
        <a:ext cx="739907" cy="643633"/>
      </dsp:txXfrm>
    </dsp:sp>
    <dsp:sp modelId="{4473BF43-6862-4B38-BA6F-78846BC166DF}">
      <dsp:nvSpPr>
        <dsp:cNvPr id="0" name=""/>
        <dsp:cNvSpPr/>
      </dsp:nvSpPr>
      <dsp:spPr>
        <a:xfrm>
          <a:off x="1573081" y="1381918"/>
          <a:ext cx="173077" cy="17307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CE59B4-44A8-4705-AEBE-1A690CC1502F}">
      <dsp:nvSpPr>
        <dsp:cNvPr id="0" name=""/>
        <dsp:cNvSpPr/>
      </dsp:nvSpPr>
      <dsp:spPr>
        <a:xfrm>
          <a:off x="1659620" y="1468457"/>
          <a:ext cx="908658" cy="1235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710" tIns="0" rIns="0" bIns="0" numCol="1" spcCol="1270" anchor="t" anchorCtr="0">
          <a:noAutofit/>
        </a:bodyPr>
        <a:lstStyle/>
        <a:p>
          <a:pPr marL="0" lvl="0" indent="0" algn="l" defTabSz="355600">
            <a:lnSpc>
              <a:spcPct val="90000"/>
            </a:lnSpc>
            <a:spcBef>
              <a:spcPct val="0"/>
            </a:spcBef>
            <a:spcAft>
              <a:spcPct val="35000"/>
            </a:spcAft>
            <a:buNone/>
          </a:pPr>
          <a:r>
            <a:rPr lang="en-US" sz="800" kern="1200" dirty="0"/>
            <a:t>Actions of critical analysis with the citizens and stakeholders identified</a:t>
          </a:r>
          <a:endParaRPr lang="es-ES" sz="800" kern="1200" dirty="0"/>
        </a:p>
      </dsp:txBody>
      <dsp:txXfrm>
        <a:off x="1659620" y="1468457"/>
        <a:ext cx="908658" cy="1235883"/>
      </dsp:txXfrm>
    </dsp:sp>
    <dsp:sp modelId="{93B9790A-8874-47EC-AB20-07DADC5D9A02}">
      <dsp:nvSpPr>
        <dsp:cNvPr id="0" name=""/>
        <dsp:cNvSpPr/>
      </dsp:nvSpPr>
      <dsp:spPr>
        <a:xfrm>
          <a:off x="2470922" y="918394"/>
          <a:ext cx="229328" cy="22932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C40C2C-9331-4B62-830F-0E6593D4EE81}">
      <dsp:nvSpPr>
        <dsp:cNvPr id="0" name=""/>
        <dsp:cNvSpPr/>
      </dsp:nvSpPr>
      <dsp:spPr>
        <a:xfrm>
          <a:off x="2585586" y="1033058"/>
          <a:ext cx="908658" cy="1671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516" tIns="0" rIns="0" bIns="0" numCol="1" spcCol="1270" anchor="t" anchorCtr="0">
          <a:noAutofit/>
        </a:bodyPr>
        <a:lstStyle/>
        <a:p>
          <a:pPr marL="0" lvl="0" indent="0" algn="l" defTabSz="355600">
            <a:lnSpc>
              <a:spcPct val="90000"/>
            </a:lnSpc>
            <a:spcBef>
              <a:spcPct val="0"/>
            </a:spcBef>
            <a:spcAft>
              <a:spcPct val="35000"/>
            </a:spcAft>
            <a:buNone/>
          </a:pPr>
          <a:r>
            <a:rPr lang="en-US" sz="800" kern="1200" dirty="0"/>
            <a:t>Analysis and </a:t>
          </a:r>
          <a:r>
            <a:rPr lang="en-US" sz="800" kern="1200" dirty="0" err="1"/>
            <a:t>systematisation</a:t>
          </a:r>
          <a:r>
            <a:rPr lang="en-US" sz="800" kern="1200" dirty="0"/>
            <a:t> of the information </a:t>
          </a:r>
          <a:r>
            <a:rPr lang="en-US" sz="800" kern="1200" dirty="0" err="1"/>
            <a:t>collecte</a:t>
          </a:r>
          <a:endParaRPr lang="es-ES" sz="800" kern="1200" dirty="0"/>
        </a:p>
      </dsp:txBody>
      <dsp:txXfrm>
        <a:off x="2585586" y="1033058"/>
        <a:ext cx="908658" cy="1671282"/>
      </dsp:txXfrm>
    </dsp:sp>
    <dsp:sp modelId="{D0330314-8142-4DE5-8331-1721650F3B1E}">
      <dsp:nvSpPr>
        <dsp:cNvPr id="0" name=""/>
        <dsp:cNvSpPr/>
      </dsp:nvSpPr>
      <dsp:spPr>
        <a:xfrm>
          <a:off x="3448812" y="611721"/>
          <a:ext cx="307213" cy="30721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3B1603-C2BB-4A82-A155-D9DD125DC57E}">
      <dsp:nvSpPr>
        <dsp:cNvPr id="0" name=""/>
        <dsp:cNvSpPr/>
      </dsp:nvSpPr>
      <dsp:spPr>
        <a:xfrm>
          <a:off x="3602418" y="765328"/>
          <a:ext cx="908658" cy="1939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786" tIns="0" rIns="0" bIns="0" numCol="1" spcCol="1270" anchor="t" anchorCtr="0">
          <a:noAutofit/>
        </a:bodyPr>
        <a:lstStyle/>
        <a:p>
          <a:pPr marL="0" lvl="0" indent="0" algn="l" defTabSz="355600">
            <a:lnSpc>
              <a:spcPct val="90000"/>
            </a:lnSpc>
            <a:spcBef>
              <a:spcPct val="0"/>
            </a:spcBef>
            <a:spcAft>
              <a:spcPct val="35000"/>
            </a:spcAft>
            <a:buNone/>
          </a:pPr>
          <a:r>
            <a:rPr lang="en-US" sz="800" kern="1200" dirty="0"/>
            <a:t>Proposals for improvement and interventions on the green spaces of the </a:t>
          </a:r>
          <a:r>
            <a:rPr lang="en-US" sz="800" kern="1200" dirty="0" err="1"/>
            <a:t>neighbourhood</a:t>
          </a:r>
          <a:r>
            <a:rPr lang="en-US" sz="800" kern="1200" dirty="0"/>
            <a:t>.</a:t>
          </a:r>
          <a:endParaRPr lang="es-ES" sz="800" kern="1200" dirty="0"/>
        </a:p>
      </dsp:txBody>
      <dsp:txXfrm>
        <a:off x="3602418" y="765328"/>
        <a:ext cx="908658" cy="1939012"/>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extLst>
      <p:ext uri="{BB962C8B-B14F-4D97-AF65-F5344CB8AC3E}">
        <p14:creationId xmlns:p14="http://schemas.microsoft.com/office/powerpoint/2010/main" val="35827559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buNone/>
            </a:pPr>
            <a:r>
              <a:rPr lang="es-ES" dirty="0" err="1"/>
              <a:t>Presentation</a:t>
            </a:r>
            <a:r>
              <a:rPr lang="es-ES" dirty="0"/>
              <a:t> &amp; </a:t>
            </a:r>
            <a:r>
              <a:rPr lang="es-ES" dirty="0" err="1"/>
              <a:t>Contents</a:t>
            </a:r>
            <a:r>
              <a:rPr lang="es-ES" dirty="0"/>
              <a:t>: </a:t>
            </a:r>
          </a:p>
          <a:p>
            <a:r>
              <a:rPr lang="es-ES" dirty="0" err="1"/>
              <a:t>The</a:t>
            </a:r>
            <a:r>
              <a:rPr lang="es-ES" baseline="0" dirty="0"/>
              <a:t> </a:t>
            </a:r>
            <a:r>
              <a:rPr lang="es-ES" baseline="0" dirty="0" err="1"/>
              <a:t>Award</a:t>
            </a:r>
            <a:r>
              <a:rPr lang="es-ES" baseline="0" dirty="0"/>
              <a:t>, </a:t>
            </a:r>
            <a:r>
              <a:rPr lang="es-ES" baseline="0" dirty="0" err="1"/>
              <a:t>purposes</a:t>
            </a:r>
            <a:r>
              <a:rPr lang="es-ES" baseline="0" dirty="0"/>
              <a:t>, </a:t>
            </a:r>
            <a:r>
              <a:rPr lang="es-ES" baseline="0" dirty="0" err="1"/>
              <a:t>history</a:t>
            </a:r>
            <a:r>
              <a:rPr lang="es-ES" baseline="0" dirty="0"/>
              <a:t> and </a:t>
            </a:r>
            <a:r>
              <a:rPr lang="es-ES" baseline="0" dirty="0" err="1"/>
              <a:t>benefits</a:t>
            </a:r>
            <a:endParaRPr lang="es-ES" baseline="0" dirty="0"/>
          </a:p>
          <a:p>
            <a:r>
              <a:rPr lang="es-ES" baseline="0" dirty="0" err="1"/>
              <a:t>Our</a:t>
            </a:r>
            <a:r>
              <a:rPr lang="es-ES" baseline="0" dirty="0"/>
              <a:t> </a:t>
            </a:r>
            <a:r>
              <a:rPr lang="es-ES" baseline="0" dirty="0" err="1"/>
              <a:t>candidacy</a:t>
            </a:r>
            <a:r>
              <a:rPr lang="es-ES" baseline="0" dirty="0"/>
              <a:t> and 2024 programe </a:t>
            </a:r>
            <a:endParaRPr lang="es-ES" dirty="0"/>
          </a:p>
        </p:txBody>
      </p:sp>
    </p:spTree>
    <p:extLst>
      <p:ext uri="{BB962C8B-B14F-4D97-AF65-F5344CB8AC3E}">
        <p14:creationId xmlns:p14="http://schemas.microsoft.com/office/powerpoint/2010/main" val="4146266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At that time, in the mid-1960s and in the midst of the dictatorship, when extreme developmentalism prevailed, it was planned to dedicate it to an urban motorway, a multi-lane beltway that would facilitate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motorised</a:t>
            </a:r>
            <a:r>
              <a:rPr lang="en-US" sz="1100" dirty="0">
                <a:effectLst/>
                <a:latin typeface="Calibri" panose="020F0502020204030204" pitchFamily="34" charset="0"/>
                <a:ea typeface="Calibri" panose="020F0502020204030204" pitchFamily="34" charset="0"/>
                <a:cs typeface="Times New Roman" panose="02020603050405020304" pitchFamily="18" charset="0"/>
              </a:rPr>
              <a:t> traffic through the city.</a:t>
            </a:r>
            <a:endParaRPr dirty="0"/>
          </a:p>
        </p:txBody>
      </p:sp>
    </p:spTree>
    <p:extLst>
      <p:ext uri="{BB962C8B-B14F-4D97-AF65-F5344CB8AC3E}">
        <p14:creationId xmlns:p14="http://schemas.microsoft.com/office/powerpoint/2010/main" val="4194589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Fortunately, an active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mobilisation</a:t>
            </a:r>
            <a:r>
              <a:rPr lang="en-US" sz="1100" dirty="0">
                <a:effectLst/>
                <a:latin typeface="Calibri" panose="020F0502020204030204" pitchFamily="34" charset="0"/>
                <a:ea typeface="Calibri" panose="020F0502020204030204" pitchFamily="34" charset="0"/>
                <a:cs typeface="Times New Roman" panose="02020603050405020304" pitchFamily="18" charset="0"/>
              </a:rPr>
              <a:t> of citizens expressed their opposition to the project under the slogan "El Cauce es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nuestro</a:t>
            </a:r>
            <a:r>
              <a:rPr lang="en-US" sz="1100" dirty="0">
                <a:effectLst/>
                <a:latin typeface="Calibri" panose="020F0502020204030204" pitchFamily="34" charset="0"/>
                <a:ea typeface="Calibri" panose="020F0502020204030204" pitchFamily="34" charset="0"/>
                <a:cs typeface="Times New Roman" panose="02020603050405020304" pitchFamily="18" charset="0"/>
              </a:rPr>
              <a:t> y lo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queremos</a:t>
            </a:r>
            <a:r>
              <a:rPr lang="en-US" sz="1100" dirty="0">
                <a:effectLst/>
                <a:latin typeface="Calibri" panose="020F0502020204030204" pitchFamily="34" charset="0"/>
                <a:ea typeface="Calibri" panose="020F0502020204030204" pitchFamily="34" charset="0"/>
                <a:cs typeface="Times New Roman" panose="02020603050405020304" pitchFamily="18" charset="0"/>
              </a:rPr>
              <a:t> Verde" (The riverbed is ours and we want it green). </a:t>
            </a:r>
          </a:p>
          <a:p>
            <a:pPr marL="158750" indent="0">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With the arrival of democracy, the state ceded the land to the city and, in line with this demand, the land was classified as a green zone and public park. Thanks to those sensitive and fighting collectives, today we enjoy a large park.</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4589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With its 120 hectares, the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Turia</a:t>
            </a:r>
            <a:r>
              <a:rPr lang="en-US" sz="1100" dirty="0">
                <a:effectLst/>
                <a:latin typeface="Calibri" panose="020F0502020204030204" pitchFamily="34" charset="0"/>
                <a:ea typeface="Calibri" panose="020F0502020204030204" pitchFamily="34" charset="0"/>
                <a:cs typeface="Times New Roman" panose="02020603050405020304" pitchFamily="18" charset="0"/>
              </a:rPr>
              <a:t> Garden is one of the largest and most visited urban parks in Spain. </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It is, without a doubt, the city's largest green lung and a health and leisure asset for all kinds of public; at any time of day you can see joggers exercising, parents with children playing or celebrating birthdays, people walking their pets or those who use it as a connector to go on foot or by bicycle to their destination. And, of course, the many visitors who use it to tour the city, from the historic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centre</a:t>
            </a:r>
            <a:r>
              <a:rPr lang="en-US" sz="1100" dirty="0">
                <a:effectLst/>
                <a:latin typeface="Calibri" panose="020F0502020204030204" pitchFamily="34" charset="0"/>
                <a:ea typeface="Calibri" panose="020F0502020204030204" pitchFamily="34" charset="0"/>
                <a:cs typeface="Times New Roman" panose="02020603050405020304" pitchFamily="18" charset="0"/>
              </a:rPr>
              <a:t> to the famous architectural ensemble that is the City of Arts and Sciences. </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It will soon see its extension in the new Parque de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Desembocadura</a:t>
            </a:r>
            <a:r>
              <a:rPr lang="en-US" sz="1100" dirty="0">
                <a:effectLst/>
                <a:latin typeface="Calibri" panose="020F0502020204030204" pitchFamily="34" charset="0"/>
                <a:ea typeface="Calibri" panose="020F0502020204030204" pitchFamily="34" charset="0"/>
                <a:cs typeface="Times New Roman" panose="02020603050405020304" pitchFamily="18" charset="0"/>
              </a:rPr>
              <a:t>, a new project that will regenerate the last stretch of the riverbed into a new green area that will restore its connection with the sea. The public tender is currently being processed to select the most suitable project to complete the largest urban park in our country.</a:t>
            </a:r>
            <a:endParaRPr dirty="0"/>
          </a:p>
        </p:txBody>
      </p:sp>
    </p:spTree>
    <p:extLst>
      <p:ext uri="{BB962C8B-B14F-4D97-AF65-F5344CB8AC3E}">
        <p14:creationId xmlns:p14="http://schemas.microsoft.com/office/powerpoint/2010/main" val="69618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La </a:t>
            </a:r>
            <a:r>
              <a:rPr lang="en-US" dirty="0" err="1"/>
              <a:t>Albufera</a:t>
            </a:r>
            <a:r>
              <a:rPr lang="en-US" dirty="0"/>
              <a:t> and its </a:t>
            </a:r>
            <a:r>
              <a:rPr lang="en-US" dirty="0" err="1"/>
              <a:t>Devesa</a:t>
            </a:r>
            <a:r>
              <a:rPr lang="en-US" dirty="0"/>
              <a:t>, another citizen </a:t>
            </a:r>
            <a:r>
              <a:rPr lang="en-US" dirty="0" err="1"/>
              <a:t>mobilisation</a:t>
            </a:r>
            <a:r>
              <a:rPr lang="en-US" dirty="0"/>
              <a:t> in the 1970s in </a:t>
            </a:r>
            <a:r>
              <a:rPr lang="en-US" dirty="0" err="1"/>
              <a:t>defence</a:t>
            </a:r>
            <a:r>
              <a:rPr lang="en-US" dirty="0"/>
              <a:t> of the territory.</a:t>
            </a:r>
            <a:endParaRPr dirty="0"/>
          </a:p>
        </p:txBody>
      </p:sp>
    </p:spTree>
    <p:extLst>
      <p:ext uri="{BB962C8B-B14F-4D97-AF65-F5344CB8AC3E}">
        <p14:creationId xmlns:p14="http://schemas.microsoft.com/office/powerpoint/2010/main" val="3280674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just">
              <a:lnSpc>
                <a:spcPct val="107000"/>
              </a:lnSpc>
              <a:spcAft>
                <a:spcPts val="800"/>
              </a:spcAf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In the 1960s, due to the dictatorship's obsession with the development of the then incipient tourism, a project for the total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urbanisation</a:t>
            </a:r>
            <a:r>
              <a:rPr lang="en-US" sz="1100" dirty="0">
                <a:effectLst/>
                <a:latin typeface="Calibri" panose="020F0502020204030204" pitchFamily="34" charset="0"/>
                <a:ea typeface="Calibri" panose="020F0502020204030204" pitchFamily="34" charset="0"/>
                <a:cs typeface="Times New Roman" panose="02020603050405020304" pitchFamily="18" charset="0"/>
              </a:rPr>
              <a:t> of the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Devesa</a:t>
            </a:r>
            <a:r>
              <a:rPr lang="en-US" sz="1100" dirty="0">
                <a:effectLst/>
                <a:latin typeface="Calibri" panose="020F0502020204030204" pitchFamily="34" charset="0"/>
                <a:ea typeface="Calibri" panose="020F0502020204030204" pitchFamily="34" charset="0"/>
                <a:cs typeface="Times New Roman" panose="02020603050405020304" pitchFamily="18" charset="0"/>
              </a:rPr>
              <a:t> (the wood that cercles the lake to the sea), including a concrete promenade and the construction of dozens of hotels and flat towers, was approved in 1965. </a:t>
            </a:r>
          </a:p>
          <a:p>
            <a:pPr marL="158750" indent="0" algn="just">
              <a:lnSpc>
                <a:spcPct val="107000"/>
              </a:lnSpc>
              <a:spcAft>
                <a:spcPts val="800"/>
              </a:spcAf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Valencian citizens, with some conservationist groups at the forefront, began a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mobilisation</a:t>
            </a:r>
            <a:r>
              <a:rPr lang="en-US" sz="1100" dirty="0">
                <a:effectLst/>
                <a:latin typeface="Calibri" panose="020F0502020204030204" pitchFamily="34" charset="0"/>
                <a:ea typeface="Calibri" panose="020F0502020204030204" pitchFamily="34" charset="0"/>
                <a:cs typeface="Times New Roman" panose="02020603050405020304" pitchFamily="18" charset="0"/>
              </a:rPr>
              <a:t> that spread as the first developments of the project were carried out. In the mid-1970s, popular protest reached its peak and, under the slogan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El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Saler</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for the People</a:t>
            </a:r>
            <a:r>
              <a:rPr lang="en-US" sz="1100" dirty="0">
                <a:effectLst/>
                <a:latin typeface="Calibri" panose="020F0502020204030204" pitchFamily="34" charset="0"/>
                <a:ea typeface="Calibri" panose="020F0502020204030204" pitchFamily="34" charset="0"/>
                <a:cs typeface="Times New Roman" panose="02020603050405020304" pitchFamily="18" charset="0"/>
              </a:rPr>
              <a:t>, forced the cancellation of the project, the restitution of public property and set in motion the reversion of the destiny of this natural space until it was declared a Natural Park in 1986.</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41274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just">
              <a:lnSpc>
                <a:spcPct val="107000"/>
              </a:lnSpc>
              <a:spcAft>
                <a:spcPts val="800"/>
              </a:spcAf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Albufera</a:t>
            </a:r>
            <a:r>
              <a:rPr lang="en-US" sz="1100" dirty="0">
                <a:effectLst/>
                <a:latin typeface="Calibri" panose="020F0502020204030204" pitchFamily="34" charset="0"/>
                <a:ea typeface="Calibri" panose="020F0502020204030204" pitchFamily="34" charset="0"/>
                <a:cs typeface="Times New Roman" panose="02020603050405020304" pitchFamily="18" charset="0"/>
              </a:rPr>
              <a:t> lake and the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Devesa</a:t>
            </a:r>
            <a:r>
              <a:rPr lang="en-US" sz="1100" dirty="0">
                <a:effectLst/>
                <a:latin typeface="Calibri" panose="020F0502020204030204" pitchFamily="34" charset="0"/>
                <a:ea typeface="Calibri" panose="020F0502020204030204" pitchFamily="34" charset="0"/>
                <a:cs typeface="Times New Roman" panose="02020603050405020304" pitchFamily="18" charset="0"/>
              </a:rPr>
              <a:t> de El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Saler</a:t>
            </a:r>
            <a:r>
              <a:rPr lang="en-US" sz="1100" dirty="0">
                <a:effectLst/>
                <a:latin typeface="Calibri" panose="020F0502020204030204" pitchFamily="34" charset="0"/>
                <a:ea typeface="Calibri" panose="020F0502020204030204" pitchFamily="34" charset="0"/>
                <a:cs typeface="Times New Roman" panose="02020603050405020304" pitchFamily="18" charset="0"/>
              </a:rPr>
              <a:t> forest, the heart and most ecologically valuable enclaves of the Natural Park (Ramsar site and Natura 2000 Network). </a:t>
            </a:r>
          </a:p>
          <a:p>
            <a:pPr marL="158750" indent="0" algn="just">
              <a:lnSpc>
                <a:spcPct val="107000"/>
              </a:lnSpc>
              <a:spcAft>
                <a:spcPts val="800"/>
              </a:spcAf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It is a refuge, among others, for one of the largest colonies of aquatic birds in Spain.</a:t>
            </a:r>
            <a:endParaRPr lang="es-ES" dirty="0"/>
          </a:p>
        </p:txBody>
      </p:sp>
    </p:spTree>
    <p:extLst>
      <p:ext uri="{BB962C8B-B14F-4D97-AF65-F5344CB8AC3E}">
        <p14:creationId xmlns:p14="http://schemas.microsoft.com/office/powerpoint/2010/main" val="3715418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Ultimately, it is people who live, interact and thus create the city. </a:t>
            </a:r>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Our city model is based on the faithful conviction of placing people at the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centre</a:t>
            </a:r>
            <a:r>
              <a:rPr lang="en-US" sz="1100" dirty="0">
                <a:effectLst/>
                <a:latin typeface="Calibri" panose="020F0502020204030204" pitchFamily="34" charset="0"/>
                <a:ea typeface="Calibri" panose="020F0502020204030204" pitchFamily="34" charset="0"/>
                <a:cs typeface="Times New Roman" panose="02020603050405020304" pitchFamily="18" charset="0"/>
              </a:rPr>
              <a:t>, as the beginning and end of all urban strategy processes.</a:t>
            </a:r>
            <a:endParaRPr dirty="0"/>
          </a:p>
        </p:txBody>
      </p:sp>
    </p:spTree>
    <p:extLst>
      <p:ext uri="{BB962C8B-B14F-4D97-AF65-F5344CB8AC3E}">
        <p14:creationId xmlns:p14="http://schemas.microsoft.com/office/powerpoint/2010/main" val="65079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A city model tailored to people; by, for and with citizens: our Local Green Deal.</a:t>
            </a:r>
            <a:endParaRPr dirty="0"/>
          </a:p>
        </p:txBody>
      </p:sp>
    </p:spTree>
    <p:extLst>
      <p:ext uri="{BB962C8B-B14F-4D97-AF65-F5344CB8AC3E}">
        <p14:creationId xmlns:p14="http://schemas.microsoft.com/office/powerpoint/2010/main" val="2665516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In a context of crisis such as the one we are experiencing, it is on people and their needs and expectations that we must move forward in our city model.</a:t>
            </a:r>
            <a:endParaRPr dirty="0"/>
          </a:p>
        </p:txBody>
      </p:sp>
    </p:spTree>
    <p:extLst>
      <p:ext uri="{BB962C8B-B14F-4D97-AF65-F5344CB8AC3E}">
        <p14:creationId xmlns:p14="http://schemas.microsoft.com/office/powerpoint/2010/main" val="752269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Innovation is a core element of our city model, having been incorporated into the very core of the Urban Strategy through Missions València 2030.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Tree>
    <p:extLst>
      <p:ext uri="{BB962C8B-B14F-4D97-AF65-F5344CB8AC3E}">
        <p14:creationId xmlns:p14="http://schemas.microsoft.com/office/powerpoint/2010/main" val="1405502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buNone/>
            </a:pPr>
            <a:r>
              <a:rPr lang="en-US" sz="800" dirty="0"/>
              <a:t>ABOUT THE AWARDS</a:t>
            </a:r>
          </a:p>
          <a:p>
            <a:r>
              <a:rPr lang="en-US" sz="800" dirty="0"/>
              <a:t>Urban areas are the source of many of today’s environmental challenges – not surprisingly, since two out of three Europeans live in towns and cities. Local governments and authorities can provide the commitment and innovation needed to tackle and resolve many of these problems.</a:t>
            </a:r>
          </a:p>
          <a:p>
            <a:r>
              <a:rPr lang="en-US" sz="800" dirty="0"/>
              <a:t>The European Commission’s green city awards include two titles. The European Green Capital (EGC) for cities over 100.000 habitants and the European Green Leaf (EGL) for smaller cities as of 20.000 habitants. The awards </a:t>
            </a:r>
            <a:r>
              <a:rPr lang="en-US" sz="800" dirty="0" err="1"/>
              <a:t>recognise</a:t>
            </a:r>
            <a:r>
              <a:rPr lang="en-US" sz="800" dirty="0"/>
              <a:t> and reward local action towards a transition to a greener, more sustainable future. Winning cities are including their citizens in this transition, improve the urban environment, combat pollution and mitigate and prepare for more resilience to climate change. A greener city is a place that attracts investors, tourists and provides a better quality of live for their citizens.</a:t>
            </a:r>
          </a:p>
          <a:p>
            <a:r>
              <a:rPr lang="en-US" sz="800" dirty="0"/>
              <a:t>The awards give impetus to bolder actions and spur local pride. </a:t>
            </a:r>
            <a:r>
              <a:rPr lang="en-US" sz="800" dirty="0" err="1"/>
              <a:t>Frontrunning</a:t>
            </a:r>
            <a:r>
              <a:rPr lang="en-US" sz="800" dirty="0"/>
              <a:t> cities show us the way how the green transition can be done. We can all learn from them.</a:t>
            </a:r>
          </a:p>
          <a:p>
            <a:endParaRPr lang="en-US" sz="800" dirty="0"/>
          </a:p>
          <a:p>
            <a:pPr marL="158750" indent="0">
              <a:buNone/>
            </a:pPr>
            <a:r>
              <a:rPr lang="en-US" sz="800" dirty="0"/>
              <a:t>OBJECTIVES</a:t>
            </a:r>
          </a:p>
          <a:p>
            <a:r>
              <a:rPr lang="en-US" sz="800" dirty="0"/>
              <a:t>Reward consistent efforts to achieve high environmental standards.</a:t>
            </a:r>
          </a:p>
          <a:p>
            <a:r>
              <a:rPr lang="en-US" sz="800" dirty="0"/>
              <a:t>Encourage ambitious and continuous commitments to environmental improvement and sustainable development.</a:t>
            </a:r>
          </a:p>
          <a:p>
            <a:r>
              <a:rPr lang="en-US" sz="800" dirty="0"/>
              <a:t>Provide a model to inspire other cities. </a:t>
            </a:r>
          </a:p>
          <a:p>
            <a:pPr marL="158750" indent="0">
              <a:buNone/>
            </a:pPr>
            <a:r>
              <a:rPr lang="en-US" sz="800" dirty="0"/>
              <a:t>BENEFITS</a:t>
            </a:r>
          </a:p>
          <a:p>
            <a:r>
              <a:rPr lang="en-US" sz="800" dirty="0"/>
              <a:t>Increase in tourism.</a:t>
            </a:r>
          </a:p>
          <a:p>
            <a:r>
              <a:rPr lang="en-US" sz="800" dirty="0"/>
              <a:t>Media coverage worth millions of euros.</a:t>
            </a:r>
          </a:p>
          <a:p>
            <a:r>
              <a:rPr lang="en-US" sz="800" dirty="0"/>
              <a:t>Increased networking and new alliances.</a:t>
            </a:r>
          </a:p>
          <a:p>
            <a:r>
              <a:rPr lang="en-US" sz="800" dirty="0"/>
              <a:t>Greater attraction of investment and generation of employment.</a:t>
            </a:r>
          </a:p>
          <a:p>
            <a:r>
              <a:rPr lang="en-US" sz="800" dirty="0"/>
              <a:t>Access to subsidies for environmental projects.</a:t>
            </a:r>
          </a:p>
          <a:p>
            <a:r>
              <a:rPr lang="en-US" sz="800" dirty="0"/>
              <a:t>Pride among citizens.</a:t>
            </a:r>
          </a:p>
          <a:p>
            <a:r>
              <a:rPr lang="en-US" sz="800" dirty="0"/>
              <a:t>Drive to continue improving.</a:t>
            </a:r>
            <a:endParaRPr lang="es-ES" sz="800" dirty="0"/>
          </a:p>
          <a:p>
            <a:endParaRPr lang="es-ES" sz="800" dirty="0"/>
          </a:p>
        </p:txBody>
      </p:sp>
    </p:spTree>
    <p:extLst>
      <p:ext uri="{BB962C8B-B14F-4D97-AF65-F5344CB8AC3E}">
        <p14:creationId xmlns:p14="http://schemas.microsoft.com/office/powerpoint/2010/main" val="4113816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457200" marR="0" lvl="0" indent="-298450" algn="just" defTabSz="914400" rtl="0" eaLnBrk="1" fontAlgn="auto" latinLnBrk="0" hangingPunct="1">
              <a:lnSpc>
                <a:spcPct val="107000"/>
              </a:lnSpc>
              <a:spcBef>
                <a:spcPts val="0"/>
              </a:spcBef>
              <a:spcAft>
                <a:spcPts val="800"/>
              </a:spcAft>
              <a:buClr>
                <a:srgbClr val="000000"/>
              </a:buClr>
              <a:buSzPts val="1100"/>
              <a:buFont typeface="Arial"/>
              <a:buChar char="●"/>
              <a:tabLst/>
              <a:defRPr/>
            </a:pPr>
            <a:r>
              <a:rPr lang="en-US" dirty="0"/>
              <a:t>The València 2030 Strategy's Views represent values and aspirations that mark the city's roadmap for this decade. A city that is attractive for people and talent, for its quality of life and healthy environment, for the social and professional development opportunities it offers.</a:t>
            </a:r>
          </a:p>
          <a:p>
            <a:pPr marL="457200" marR="0" lvl="0" indent="-298450" algn="just" defTabSz="914400" rtl="0" eaLnBrk="1" fontAlgn="auto" latinLnBrk="0" hangingPunct="1">
              <a:lnSpc>
                <a:spcPct val="107000"/>
              </a:lnSpc>
              <a:spcBef>
                <a:spcPts val="0"/>
              </a:spcBef>
              <a:spcAft>
                <a:spcPts val="800"/>
              </a:spcAft>
              <a:buClr>
                <a:srgbClr val="000000"/>
              </a:buClr>
              <a:buSzPts val="1100"/>
              <a:buFont typeface="Arial"/>
              <a:buChar char="●"/>
              <a:tabLst/>
              <a:defRPr/>
            </a:pPr>
            <a:r>
              <a:rPr lang="en-US" dirty="0"/>
              <a:t>A city that is innovative and creative, as well as inclusive and welcoming. </a:t>
            </a:r>
          </a:p>
          <a:p>
            <a:pPr marL="457200" marR="0" lvl="0" indent="-298450" algn="just" defTabSz="914400" rtl="0" eaLnBrk="1" fontAlgn="auto" latinLnBrk="0" hangingPunct="1">
              <a:lnSpc>
                <a:spcPct val="107000"/>
              </a:lnSpc>
              <a:spcBef>
                <a:spcPts val="0"/>
              </a:spcBef>
              <a:spcAft>
                <a:spcPts val="800"/>
              </a:spcAft>
              <a:buClr>
                <a:srgbClr val="000000"/>
              </a:buClr>
              <a:buSzPts val="1100"/>
              <a:buFont typeface="Arial"/>
              <a:buChar char="●"/>
              <a:tabLst/>
              <a:defRPr/>
            </a:pPr>
            <a:r>
              <a:rPr lang="en-US" dirty="0"/>
              <a:t>And finally, the Green and Sustainable City, resilient in the face of climate change, which has been able to defend its territory: </a:t>
            </a:r>
            <a:r>
              <a:rPr lang="en-US" dirty="0" err="1"/>
              <a:t>Turia</a:t>
            </a:r>
            <a:r>
              <a:rPr lang="en-US" dirty="0"/>
              <a:t> river, </a:t>
            </a:r>
            <a:r>
              <a:rPr lang="en-US" dirty="0" err="1"/>
              <a:t>Albufera</a:t>
            </a:r>
            <a:r>
              <a:rPr lang="en-US" dirty="0"/>
              <a:t> and orchard. </a:t>
            </a:r>
          </a:p>
          <a:p>
            <a:pPr marL="457200" marR="0" lvl="0" indent="-298450" algn="just" defTabSz="914400" rtl="0" eaLnBrk="1" fontAlgn="auto" latinLnBrk="0" hangingPunct="1">
              <a:lnSpc>
                <a:spcPct val="107000"/>
              </a:lnSpc>
              <a:spcBef>
                <a:spcPts val="0"/>
              </a:spcBef>
              <a:spcAft>
                <a:spcPts val="800"/>
              </a:spcAft>
              <a:buClr>
                <a:srgbClr val="000000"/>
              </a:buClr>
              <a:buSzPts val="1100"/>
              <a:buFont typeface="Arial"/>
              <a:buChar char="●"/>
              <a:tabLst/>
              <a:defRPr/>
            </a:pPr>
            <a:r>
              <a:rPr lang="en-US" dirty="0"/>
              <a:t>Committed to the Climate Mission and a fair energy transition, with responsible consumption and local and sustainable production.</a:t>
            </a:r>
          </a:p>
          <a:p>
            <a:pPr marL="158750" marR="0" lvl="0" indent="0" algn="just" defTabSz="914400" rtl="0" eaLnBrk="1" fontAlgn="auto" latinLnBrk="0" hangingPunct="1">
              <a:lnSpc>
                <a:spcPct val="107000"/>
              </a:lnSpc>
              <a:spcBef>
                <a:spcPts val="0"/>
              </a:spcBef>
              <a:spcAft>
                <a:spcPts val="80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2932335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València 2030 Strategy provides the local and urban vision to advance integrally in each of the axes of the Green Deal, from sustainable mobility to the circular economy, from "from farm to fork" to clean, reliable and affordable energy.</a:t>
            </a:r>
            <a:endParaRPr lang="es-ES" dirty="0"/>
          </a:p>
        </p:txBody>
      </p:sp>
    </p:spTree>
    <p:extLst>
      <p:ext uri="{BB962C8B-B14F-4D97-AF65-F5344CB8AC3E}">
        <p14:creationId xmlns:p14="http://schemas.microsoft.com/office/powerpoint/2010/main" val="4187875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lgn="just">
              <a:lnSpc>
                <a:spcPct val="107000"/>
              </a:lnSpc>
              <a:spcAft>
                <a:spcPts val="800"/>
              </a:spcAft>
              <a:buNone/>
            </a:pPr>
            <a:r>
              <a:rPr lang="es-ES" sz="1100" dirty="0">
                <a:effectLst/>
                <a:latin typeface="Calibri" panose="020F0502020204030204" pitchFamily="34" charset="0"/>
                <a:ea typeface="Calibri" panose="020F0502020204030204" pitchFamily="34" charset="0"/>
                <a:cs typeface="Times New Roman" panose="02020603050405020304" pitchFamily="18" charset="0"/>
              </a:rPr>
              <a:t>MAIN CHALLENGES</a:t>
            </a:r>
          </a:p>
          <a:p>
            <a:pPr algn="just">
              <a:lnSpc>
                <a:spcPct val="107000"/>
              </a:lnSpc>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current context forces us to overcome the climate, energy and economic crisis while being more social and supportive than ever, leaving no one behind in this unquestionable green transition. València aspires to be a refuge for the most vulnerable part of society.</a:t>
            </a:r>
            <a:endParaRPr lang="es-ES" dirty="0"/>
          </a:p>
        </p:txBody>
      </p:sp>
    </p:spTree>
    <p:extLst>
      <p:ext uri="{BB962C8B-B14F-4D97-AF65-F5344CB8AC3E}">
        <p14:creationId xmlns:p14="http://schemas.microsoft.com/office/powerpoint/2010/main" val="4234428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València is one of the 112 cities (7 Spanish) selected by the European Commission in its 100 Smart and Climate Neutral Cities Mission, a choice that highlights the alignment of its urban strategy with the European green pact.</a:t>
            </a:r>
            <a:endParaRPr lang="es-ES" dirty="0"/>
          </a:p>
        </p:txBody>
      </p:sp>
    </p:spTree>
    <p:extLst>
      <p:ext uri="{BB962C8B-B14F-4D97-AF65-F5344CB8AC3E}">
        <p14:creationId xmlns:p14="http://schemas.microsoft.com/office/powerpoint/2010/main" val="3640847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ambition and complexity of this roadmap requires the involvement of all possible actors through communication strategies and the participation of the 5 propellers of our ecosystem.</a:t>
            </a:r>
            <a:endParaRPr lang="es-ES" dirty="0"/>
          </a:p>
        </p:txBody>
      </p:sp>
    </p:spTree>
    <p:extLst>
      <p:ext uri="{BB962C8B-B14F-4D97-AF65-F5344CB8AC3E}">
        <p14:creationId xmlns:p14="http://schemas.microsoft.com/office/powerpoint/2010/main" val="4206604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Axes and strengths for a European Green Capital Program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4 thematic axes bringing together the city's best practices in urban sustainability</a:t>
            </a:r>
            <a:endParaRPr lang="es-ES" dirty="0"/>
          </a:p>
        </p:txBody>
      </p:sp>
    </p:spTree>
    <p:extLst>
      <p:ext uri="{BB962C8B-B14F-4D97-AF65-F5344CB8AC3E}">
        <p14:creationId xmlns:p14="http://schemas.microsoft.com/office/powerpoint/2010/main" val="122416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err="1"/>
              <a:t>On</a:t>
            </a:r>
            <a:r>
              <a:rPr lang="es-ES" dirty="0"/>
              <a:t> </a:t>
            </a:r>
            <a:r>
              <a:rPr lang="es-ES" dirty="0" err="1"/>
              <a:t>nature</a:t>
            </a:r>
            <a:r>
              <a:rPr lang="es-ES" dirty="0"/>
              <a:t> and </a:t>
            </a:r>
            <a:r>
              <a:rPr lang="es-ES" dirty="0" err="1"/>
              <a:t>biodiversity</a:t>
            </a:r>
            <a:endParaRPr lang="es-ES" dirty="0"/>
          </a:p>
        </p:txBody>
      </p:sp>
    </p:spTree>
    <p:extLst>
      <p:ext uri="{BB962C8B-B14F-4D97-AF65-F5344CB8AC3E}">
        <p14:creationId xmlns:p14="http://schemas.microsoft.com/office/powerpoint/2010/main" val="41447770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0742a2a274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0742a2a27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To highlight the restitution of the dunes of the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Saler</a:t>
            </a:r>
            <a:r>
              <a:rPr lang="en-US" sz="1100" dirty="0">
                <a:effectLst/>
                <a:latin typeface="Calibri" panose="020F0502020204030204" pitchFamily="34" charset="0"/>
                <a:ea typeface="Calibri" panose="020F0502020204030204" pitchFamily="34" charset="0"/>
                <a:cs typeface="Times New Roman" panose="02020603050405020304" pitchFamily="18" charset="0"/>
              </a:rPr>
              <a:t> beaches, their natural habitats and their biodiversity along 14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kilometres</a:t>
            </a:r>
            <a:r>
              <a:rPr lang="en-US" sz="1100" dirty="0">
                <a:effectLst/>
                <a:latin typeface="Calibri" panose="020F0502020204030204" pitchFamily="34" charset="0"/>
                <a:ea typeface="Calibri" panose="020F0502020204030204" pitchFamily="34" charset="0"/>
                <a:cs typeface="Times New Roman" panose="02020603050405020304" pitchFamily="18" charset="0"/>
              </a:rPr>
              <a:t> of coastline.</a:t>
            </a:r>
            <a:endParaRPr dirty="0"/>
          </a:p>
        </p:txBody>
      </p:sp>
    </p:spTree>
    <p:extLst>
      <p:ext uri="{BB962C8B-B14F-4D97-AF65-F5344CB8AC3E}">
        <p14:creationId xmlns:p14="http://schemas.microsoft.com/office/powerpoint/2010/main" val="39126879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342900" algn="just">
              <a:lnSpc>
                <a:spcPct val="107000"/>
              </a:lnSpc>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Green and Biodiversity Plan, a new strategic document that will guide the management of green infrastructure, natural heritage and urban biodiversity in the coming decades, with an emphasis on the recovery of ecosystem processes, environmental services, system connectivity and biodiversity. </a:t>
            </a:r>
          </a:p>
          <a:p>
            <a:pPr marL="342900" lvl="0" indent="-342900" algn="just">
              <a:lnSpc>
                <a:spcPct val="107000"/>
              </a:lnSpc>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city has two natural parks and more than 650 ha of urban green spaces; more than 7 m2/inhabitant by 2020 and a target of 10 m2 in the near future (although 24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neighbourhoods</a:t>
            </a:r>
            <a:r>
              <a:rPr lang="en-US" sz="1100" dirty="0">
                <a:effectLst/>
                <a:latin typeface="Calibri" panose="020F0502020204030204" pitchFamily="34" charset="0"/>
                <a:ea typeface="Calibri" panose="020F0502020204030204" pitchFamily="34" charset="0"/>
                <a:cs typeface="Times New Roman" panose="02020603050405020304" pitchFamily="18" charset="0"/>
              </a:rPr>
              <a:t> already have values above this ratio). 200,000 trees and an aspiration to achieve one tree for every 2 inhabitants.</a:t>
            </a:r>
          </a:p>
          <a:p>
            <a:pPr marL="342900" lvl="0" indent="-342900" algn="just">
              <a:lnSpc>
                <a:spcPct val="107000"/>
              </a:lnSpc>
              <a:buFont typeface="Symbol" panose="05050102010706020507" pitchFamily="18" charset="2"/>
              <a:buChar char=""/>
            </a:pPr>
            <a:endParaRPr dirty="0"/>
          </a:p>
        </p:txBody>
      </p:sp>
    </p:spTree>
    <p:extLst>
      <p:ext uri="{BB962C8B-B14F-4D97-AF65-F5344CB8AC3E}">
        <p14:creationId xmlns:p14="http://schemas.microsoft.com/office/powerpoint/2010/main" val="3051160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conservation of these natural spaces is developed with the participation of the public through information, communication, development of monitoring activities and environmental restoration.</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5378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buNone/>
            </a:pPr>
            <a:r>
              <a:rPr lang="en-US" dirty="0"/>
              <a:t>EU GREEN CAPITAL NETWORK</a:t>
            </a:r>
          </a:p>
          <a:p>
            <a:r>
              <a:rPr lang="en-US" dirty="0"/>
              <a:t>During its European Green Capital Award-winning year in 2014, the city of Copenhagen created the concept of the European Green Capital Network, exclusively dedicated to the previous winners and finalists of the Award.</a:t>
            </a:r>
          </a:p>
          <a:p>
            <a:endParaRPr lang="en-US" dirty="0"/>
          </a:p>
          <a:p>
            <a:r>
              <a:rPr lang="en-US" dirty="0"/>
              <a:t>The Network members’ political commitment to put sustainability at the heart of local policies makes them strong advocates for impactful sustainable urban development in Europe. To this end, members of the Network do not only debate on best practices, challenges and potential solutions between each other, but they also encourage other European cities on their paths towards a more sustainable future by providing guidance and support. </a:t>
            </a:r>
          </a:p>
          <a:p>
            <a:endParaRPr lang="en-US" dirty="0"/>
          </a:p>
          <a:p>
            <a:r>
              <a:rPr lang="en-US" dirty="0"/>
              <a:t>The Network is chaired by the European Commission in close cooperation with the laureate city of the running year and automatically expands with each European Green Capital cycle.</a:t>
            </a:r>
          </a:p>
          <a:p>
            <a:endParaRPr lang="en-US" dirty="0"/>
          </a:p>
          <a:p>
            <a:r>
              <a:rPr lang="en-US" dirty="0"/>
              <a:t>All previous winners and finalists of the European Green Capital Award are eligible to become members of the network, contributing to and benefitting from the collective knowledge.</a:t>
            </a:r>
          </a:p>
          <a:p>
            <a:endParaRPr lang="en-US" dirty="0"/>
          </a:p>
          <a:p>
            <a:r>
              <a:rPr lang="en-US" dirty="0"/>
              <a:t>To this day, the Network counts 36 members, as follows:  Amsterdam, Barcelona, Bristol, Brussels, Cagliari, Copenhagen, Dijon, Essen, Frankfurt, Freiburg, Ghent, Glasgow, Grenoble, Hamburg, Helsingborg, ‘s-Hertogenbosch, Krakow, Lahti, Lille, Lisbon, Ljubljana, Malmö, </a:t>
            </a:r>
            <a:r>
              <a:rPr lang="en-US" dirty="0" err="1"/>
              <a:t>Münster</a:t>
            </a:r>
            <a:r>
              <a:rPr lang="en-US" dirty="0"/>
              <a:t>, Nantes, Nijmegen, </a:t>
            </a:r>
            <a:r>
              <a:rPr lang="en-US" dirty="0" err="1"/>
              <a:t>Nürnberg</a:t>
            </a:r>
            <a:r>
              <a:rPr lang="en-US" dirty="0"/>
              <a:t>, Oslo, Reykjavik, Sofia, Stockholm, Strasbourg, Tallinn, Turin, </a:t>
            </a:r>
            <a:r>
              <a:rPr lang="en-US" dirty="0" err="1"/>
              <a:t>Umeå</a:t>
            </a:r>
            <a:r>
              <a:rPr lang="en-US" dirty="0"/>
              <a:t>, Valencia, and Vitoria-</a:t>
            </a:r>
            <a:r>
              <a:rPr lang="en-US" dirty="0" err="1"/>
              <a:t>Gasteiz</a:t>
            </a:r>
            <a:r>
              <a:rPr lang="en-US" dirty="0"/>
              <a:t>.</a:t>
            </a:r>
            <a:endParaRPr lang="es-ES" dirty="0"/>
          </a:p>
        </p:txBody>
      </p:sp>
    </p:spTree>
    <p:extLst>
      <p:ext uri="{BB962C8B-B14F-4D97-AF65-F5344CB8AC3E}">
        <p14:creationId xmlns:p14="http://schemas.microsoft.com/office/powerpoint/2010/main" val="38984164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n-US" dirty="0"/>
              <a:t>València has a Climate and Sustainable Energy Action Plan based on the principle of climate justice. </a:t>
            </a:r>
          </a:p>
          <a:p>
            <a:r>
              <a:rPr lang="en-US" dirty="0"/>
              <a:t>The city has already reduced its emissions by 30.9% and has drawn up its City Climate Contract which has been signed with the EC within the framework of the European Climate Mission.</a:t>
            </a:r>
            <a:endParaRPr lang="es-ES" dirty="0"/>
          </a:p>
        </p:txBody>
      </p:sp>
    </p:spTree>
    <p:extLst>
      <p:ext uri="{BB962C8B-B14F-4D97-AF65-F5344CB8AC3E}">
        <p14:creationId xmlns:p14="http://schemas.microsoft.com/office/powerpoint/2010/main" val="18426035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None/>
            </a:pPr>
            <a:r>
              <a:rPr lang="en-US" b="0" dirty="0">
                <a:solidFill>
                  <a:srgbClr val="000000"/>
                </a:solidFill>
                <a:effectLst/>
                <a:latin typeface="Encode Sans"/>
              </a:rPr>
              <a:t>In this respect, the creation of the </a:t>
            </a:r>
            <a:r>
              <a:rPr lang="en-US" b="1" dirty="0">
                <a:solidFill>
                  <a:srgbClr val="000000"/>
                </a:solidFill>
                <a:effectLst/>
                <a:latin typeface="Encode Sans"/>
              </a:rPr>
              <a:t>largest public urban solar plant in Spain </a:t>
            </a:r>
            <a:r>
              <a:rPr lang="en-US" b="0" dirty="0">
                <a:solidFill>
                  <a:srgbClr val="000000"/>
                </a:solidFill>
                <a:effectLst/>
                <a:latin typeface="Encode Sans"/>
              </a:rPr>
              <a:t>has been launched. The project (R.I.P.) involves the installation of </a:t>
            </a:r>
            <a:r>
              <a:rPr lang="en-US" b="1" dirty="0">
                <a:solidFill>
                  <a:srgbClr val="000000"/>
                </a:solidFill>
                <a:effectLst/>
                <a:latin typeface="Encode Sans"/>
              </a:rPr>
              <a:t>7,000 solar panels on the roofs of the niches of the municipal cemeteries of Valencia</a:t>
            </a:r>
            <a:r>
              <a:rPr lang="en-US" b="0" dirty="0">
                <a:solidFill>
                  <a:srgbClr val="000000"/>
                </a:solidFill>
                <a:effectLst/>
                <a:latin typeface="Encode Sans"/>
              </a:rPr>
              <a:t>; </a:t>
            </a:r>
          </a:p>
          <a:p>
            <a:pPr marL="158750" indent="0" algn="l">
              <a:buNone/>
            </a:pPr>
            <a:r>
              <a:rPr lang="en-US" b="0" dirty="0">
                <a:solidFill>
                  <a:srgbClr val="000000"/>
                </a:solidFill>
                <a:effectLst/>
                <a:latin typeface="Encode Sans"/>
              </a:rPr>
              <a:t>2.8 million megawatts of power will be installed and the energy obtained will be used for self-consumption, but will also be offered to the public. Specially, families of lower incomes.</a:t>
            </a:r>
            <a:endParaRPr dirty="0"/>
          </a:p>
        </p:txBody>
      </p:sp>
    </p:spTree>
    <p:extLst>
      <p:ext uri="{BB962C8B-B14F-4D97-AF65-F5344CB8AC3E}">
        <p14:creationId xmlns:p14="http://schemas.microsoft.com/office/powerpoint/2010/main" val="23321573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Since 2019, València City Council has been deploying a network of energy advice offices in the city, a citizen service to inform, advise and accompany citizens and the city's ecosystem on energy issues: the right to energy, energy efficiency, renewable energies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andenergy</a:t>
            </a:r>
            <a:r>
              <a:rPr lang="en-US" sz="1800" dirty="0">
                <a:effectLst/>
                <a:latin typeface="Calibri" panose="020F0502020204030204" pitchFamily="34" charset="0"/>
                <a:ea typeface="Calibri" panose="020F0502020204030204" pitchFamily="34" charset="0"/>
                <a:cs typeface="Times New Roman" panose="02020603050405020304" pitchFamily="18" charset="0"/>
              </a:rPr>
              <a:t> culture.</a:t>
            </a:r>
            <a:r>
              <a:rPr lang="es-ES" sz="18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6378202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More than 35,000 attended since their opening</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74071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Neighborhood Energy Communities to promote self-consumption.</a:t>
            </a:r>
            <a:endParaRPr b="0" dirty="0"/>
          </a:p>
        </p:txBody>
      </p:sp>
    </p:spTree>
    <p:extLst>
      <p:ext uri="{BB962C8B-B14F-4D97-AF65-F5344CB8AC3E}">
        <p14:creationId xmlns:p14="http://schemas.microsoft.com/office/powerpoint/2010/main" val="5903513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School project to promote energy empowerment and energy efficiency and savings in the school population.</a:t>
            </a:r>
            <a:endParaRPr dirty="0"/>
          </a:p>
        </p:txBody>
      </p:sp>
    </p:spTree>
    <p:extLst>
      <p:ext uri="{BB962C8B-B14F-4D97-AF65-F5344CB8AC3E}">
        <p14:creationId xmlns:p14="http://schemas.microsoft.com/office/powerpoint/2010/main" val="1738726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València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Canvia</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pel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Clima</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dirty="0">
                <a:effectLst/>
                <a:latin typeface="Calibri" panose="020F0502020204030204" pitchFamily="34" charset="0"/>
                <a:ea typeface="Calibri" panose="020F0502020204030204" pitchFamily="34" charset="0"/>
                <a:cs typeface="Times New Roman" panose="02020603050405020304" pitchFamily="18" charset="0"/>
              </a:rPr>
              <a:t>Public meeting to share all the initiatives that are being developed in the city to tackle climate change.</a:t>
            </a:r>
            <a:endParaRPr lang="es-ES" b="0" dirty="0"/>
          </a:p>
        </p:txBody>
      </p:sp>
    </p:spTree>
    <p:extLst>
      <p:ext uri="{BB962C8B-B14F-4D97-AF65-F5344CB8AC3E}">
        <p14:creationId xmlns:p14="http://schemas.microsoft.com/office/powerpoint/2010/main" val="28743017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buNone/>
            </a:pPr>
            <a:r>
              <a:rPr lang="en-US" dirty="0"/>
              <a:t>The transition to sustainable mobility is one of the biggest collective challenges facing cities around the world; its impacts and co-benefits are enormous.</a:t>
            </a:r>
            <a:endParaRPr lang="es-ES" dirty="0"/>
          </a:p>
        </p:txBody>
      </p:sp>
    </p:spTree>
    <p:extLst>
      <p:ext uri="{BB962C8B-B14F-4D97-AF65-F5344CB8AC3E}">
        <p14:creationId xmlns:p14="http://schemas.microsoft.com/office/powerpoint/2010/main" val="11233519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669731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685099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indent="0">
              <a:buFont typeface="Arial" panose="020B0604020202020204" pitchFamily="34" charset="0"/>
              <a:buNone/>
            </a:pPr>
            <a:r>
              <a:rPr lang="en-US" b="1" dirty="0"/>
              <a:t>HOW TO ACHIEVE THE AWARD?</a:t>
            </a:r>
          </a:p>
          <a:p>
            <a:pPr marL="171450" indent="-171450">
              <a:buFont typeface="Arial" panose="020B0604020202020204" pitchFamily="34" charset="0"/>
              <a:buChar char="•"/>
            </a:pPr>
            <a:r>
              <a:rPr lang="en-US" dirty="0"/>
              <a:t>The first exercise consisted of compiling the information, the data to complete the 12 indicators that make up the nomination.</a:t>
            </a:r>
          </a:p>
          <a:p>
            <a:pPr marL="171450" indent="-171450">
              <a:buFont typeface="Arial" panose="020B0604020202020204" pitchFamily="34" charset="0"/>
              <a:buChar char="•"/>
            </a:pPr>
            <a:r>
              <a:rPr lang="en-US" dirty="0"/>
              <a:t>In addition, an introductory document with general data on the city had to be submitted, another one in which 5 good practices in urban sustainability had to be selected and, as a novelty in the 2024 edition, a draft of the capital's program and its communication plan. </a:t>
            </a:r>
            <a:endParaRPr lang="es-ES" dirty="0"/>
          </a:p>
        </p:txBody>
      </p:sp>
    </p:spTree>
    <p:extLst>
      <p:ext uri="{BB962C8B-B14F-4D97-AF65-F5344CB8AC3E}">
        <p14:creationId xmlns:p14="http://schemas.microsoft.com/office/powerpoint/2010/main" val="26781171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580074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669731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Particularly relevant has been the process for the pedestrian recovery of what is perhaps the most iconic square in our city: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Town Hall Square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decided that the reimagining of this space could not be solely the result of a municipal decision and, therefore, we launched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participatory process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Pensem</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la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plaça</a:t>
            </a:r>
            <a:r>
              <a:rPr lang="en-US" sz="1800" dirty="0">
                <a:effectLst/>
                <a:latin typeface="Calibri" panose="020F0502020204030204" pitchFamily="34" charset="0"/>
                <a:ea typeface="Calibri" panose="020F0502020204030204" pitchFamily="34" charset="0"/>
                <a:cs typeface="Times New Roman" panose="02020603050405020304" pitchFamily="18" charset="0"/>
              </a:rPr>
              <a:t>. This is a public ideas competition with which we have created the definitive design for this space. To this end, a joint, multidisciplinary jury has been set up to select the winning proposal.</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728147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finally, if there is one thing that distinguishes us in Valencia, it is our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Huerta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València has grown at the expense of its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huerta</a:t>
            </a:r>
            <a:r>
              <a:rPr lang="en-US" sz="1800" dirty="0">
                <a:effectLst/>
                <a:latin typeface="Calibri" panose="020F0502020204030204" pitchFamily="34" charset="0"/>
                <a:ea typeface="Calibri" panose="020F0502020204030204" pitchFamily="34" charset="0"/>
                <a:cs typeface="Times New Roman" panose="02020603050405020304" pitchFamily="18" charset="0"/>
              </a:rPr>
              <a:t> until social demand led to its definitive protection. Today it is a valuable asset of sustainable, healthy and local food (pandemic).</a:t>
            </a:r>
            <a:endParaRPr lang="es-ES" dirty="0"/>
          </a:p>
        </p:txBody>
      </p:sp>
    </p:spTree>
    <p:extLst>
      <p:ext uri="{BB962C8B-B14F-4D97-AF65-F5344CB8AC3E}">
        <p14:creationId xmlns:p14="http://schemas.microsoft.com/office/powerpoint/2010/main" val="33347421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Barris</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Alimentació</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 initiative aimed at promoting community action projects in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València's</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neighbourhoods</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to foster healthier, more sustainable and inclusive food environments.</a:t>
            </a:r>
            <a:endParaRPr dirty="0"/>
          </a:p>
        </p:txBody>
      </p:sp>
    </p:spTree>
    <p:extLst>
      <p:ext uri="{BB962C8B-B14F-4D97-AF65-F5344CB8AC3E}">
        <p14:creationId xmlns:p14="http://schemas.microsoft.com/office/powerpoint/2010/main" val="15708767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And in the face of the economic crisis, the firm commitment to consolidate a highly dynamic entrepreneurial ecosystem; in fact, Valencia is the city with the most start-ups per capita in Spain.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Every year, 100 new start-ups are created in the city, and it holds around 100 events on entrepreneurship, emerging technologies and innovation every year.</a:t>
            </a:r>
            <a:endParaRPr dirty="0"/>
          </a:p>
        </p:txBody>
      </p:sp>
    </p:spTree>
    <p:extLst>
      <p:ext uri="{BB962C8B-B14F-4D97-AF65-F5344CB8AC3E}">
        <p14:creationId xmlns:p14="http://schemas.microsoft.com/office/powerpoint/2010/main" val="11505142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n-US" dirty="0"/>
              <a:t>COMMUNICATION TARGETS</a:t>
            </a:r>
          </a:p>
        </p:txBody>
      </p:sp>
    </p:spTree>
    <p:extLst>
      <p:ext uri="{BB962C8B-B14F-4D97-AF65-F5344CB8AC3E}">
        <p14:creationId xmlns:p14="http://schemas.microsoft.com/office/powerpoint/2010/main" val="8108896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GREEN CAPITAL HUBS</a:t>
            </a:r>
          </a:p>
        </p:txBody>
      </p:sp>
    </p:spTree>
    <p:extLst>
      <p:ext uri="{BB962C8B-B14F-4D97-AF65-F5344CB8AC3E}">
        <p14:creationId xmlns:p14="http://schemas.microsoft.com/office/powerpoint/2010/main" val="12596578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u-ES" dirty="0"/>
          </a:p>
        </p:txBody>
      </p:sp>
    </p:spTree>
    <p:extLst>
      <p:ext uri="{BB962C8B-B14F-4D97-AF65-F5344CB8AC3E}">
        <p14:creationId xmlns:p14="http://schemas.microsoft.com/office/powerpoint/2010/main" val="39592235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RENATURATION &amp; BIODIVERSITY</a:t>
            </a:r>
          </a:p>
        </p:txBody>
      </p:sp>
    </p:spTree>
    <p:extLst>
      <p:ext uri="{BB962C8B-B14F-4D97-AF65-F5344CB8AC3E}">
        <p14:creationId xmlns:p14="http://schemas.microsoft.com/office/powerpoint/2010/main" val="3337349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742a2a274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0742a2a27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CANDIDACY</a:t>
            </a:r>
            <a:r>
              <a:rPr lang="en-GB" baseline="0" dirty="0"/>
              <a:t> MOTO</a:t>
            </a:r>
          </a:p>
          <a:p>
            <a:pPr marL="0" lvl="0" indent="0" algn="l" rtl="0">
              <a:spcBef>
                <a:spcPts val="0"/>
              </a:spcBef>
              <a:spcAft>
                <a:spcPts val="0"/>
              </a:spcAft>
              <a:buNone/>
            </a:pPr>
            <a:r>
              <a:rPr lang="en-US" baseline="0" dirty="0"/>
              <a:t>As in the case of the city's own Urban Strategy, the Missions policy or the transformative projects, the Green Capital is seen as a collective journey, a shared objective, a project co-created between all the social and economic sectors of the city, between all the citizens.</a:t>
            </a:r>
            <a:endParaRPr dirty="0"/>
          </a:p>
        </p:txBody>
      </p:sp>
    </p:spTree>
    <p:extLst>
      <p:ext uri="{BB962C8B-B14F-4D97-AF65-F5344CB8AC3E}">
        <p14:creationId xmlns:p14="http://schemas.microsoft.com/office/powerpoint/2010/main" val="10184971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PORTADA</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4119968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PORTADA</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0584916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PORTADA</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1780830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gn="just">
              <a:lnSpc>
                <a:spcPct val="107000"/>
              </a:lnSpc>
              <a:spcAft>
                <a:spcPts val="800"/>
              </a:spcAft>
            </a:pPr>
            <a:r>
              <a:rPr lang="es-ES"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warming</a:t>
            </a:r>
            <a:r>
              <a:rPr lang="es-ES" sz="1800" dirty="0">
                <a:effectLst/>
                <a:latin typeface="Calibri" panose="020F0502020204030204" pitchFamily="34" charset="0"/>
                <a:ea typeface="Calibri" panose="020F0502020204030204" pitchFamily="34" charset="0"/>
                <a:cs typeface="Times New Roman" panose="02020603050405020304" pitchFamily="18" charset="0"/>
              </a:rPr>
              <a:t> up</a:t>
            </a:r>
            <a:endParaRPr lang="es-ES" dirty="0"/>
          </a:p>
        </p:txBody>
      </p:sp>
    </p:spTree>
    <p:extLst>
      <p:ext uri="{BB962C8B-B14F-4D97-AF65-F5344CB8AC3E}">
        <p14:creationId xmlns:p14="http://schemas.microsoft.com/office/powerpoint/2010/main" val="17580664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PORTADA</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198208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PORTADA</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725605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PORTADA</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8426147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0742a2a27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0742a2a27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PORTADA</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031998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n-US" dirty="0"/>
              <a:t>The efforts presented in </a:t>
            </a:r>
            <a:r>
              <a:rPr lang="en-US" dirty="0" err="1"/>
              <a:t>València's</a:t>
            </a:r>
            <a:r>
              <a:rPr lang="en-US" dirty="0"/>
              <a:t> candidacy were </a:t>
            </a:r>
            <a:r>
              <a:rPr lang="en-US" dirty="0" err="1"/>
              <a:t>recognised</a:t>
            </a:r>
            <a:r>
              <a:rPr lang="en-US" dirty="0"/>
              <a:t> by the jury in its decision. </a:t>
            </a:r>
          </a:p>
          <a:p>
            <a:pPr marL="171450" indent="-171450">
              <a:buFont typeface="Arial" panose="020B0604020202020204" pitchFamily="34" charset="0"/>
              <a:buChar char="•"/>
            </a:pPr>
            <a:r>
              <a:rPr lang="en-US" dirty="0"/>
              <a:t>The first Mediterranean city to become a model of urban sustainability for Europe.</a:t>
            </a:r>
            <a:endParaRPr lang="es-ES" dirty="0"/>
          </a:p>
        </p:txBody>
      </p:sp>
    </p:spTree>
    <p:extLst>
      <p:ext uri="{BB962C8B-B14F-4D97-AF65-F5344CB8AC3E}">
        <p14:creationId xmlns:p14="http://schemas.microsoft.com/office/powerpoint/2010/main" val="610376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Past, present and future of the city through 3 identity spaces that represent good practices in terms of sustainability and resilience.</a:t>
            </a:r>
            <a:endParaRPr dirty="0"/>
          </a:p>
        </p:txBody>
      </p:sp>
    </p:spTree>
    <p:extLst>
      <p:ext uri="{BB962C8B-B14F-4D97-AF65-F5344CB8AC3E}">
        <p14:creationId xmlns:p14="http://schemas.microsoft.com/office/powerpoint/2010/main" val="2161929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Los </a:t>
            </a:r>
            <a:r>
              <a:rPr lang="en-GB" dirty="0" err="1"/>
              <a:t>Jardines</a:t>
            </a:r>
            <a:r>
              <a:rPr lang="en-GB" dirty="0"/>
              <a:t> del </a:t>
            </a:r>
            <a:r>
              <a:rPr lang="en-GB" dirty="0" err="1"/>
              <a:t>Turia</a:t>
            </a:r>
            <a:r>
              <a:rPr lang="en-GB" dirty="0"/>
              <a:t>, </a:t>
            </a:r>
            <a:r>
              <a:rPr lang="en-GB" dirty="0" err="1"/>
              <a:t>uno</a:t>
            </a:r>
            <a:r>
              <a:rPr lang="en-GB" dirty="0"/>
              <a:t> de los </a:t>
            </a:r>
            <a:r>
              <a:rPr lang="en-GB" dirty="0" err="1"/>
              <a:t>principales</a:t>
            </a:r>
            <a:r>
              <a:rPr lang="en-GB" baseline="0" dirty="0"/>
              <a:t> </a:t>
            </a:r>
            <a:r>
              <a:rPr lang="en-GB" baseline="0" dirty="0" err="1"/>
              <a:t>refugios</a:t>
            </a:r>
            <a:r>
              <a:rPr lang="en-GB" baseline="0" dirty="0"/>
              <a:t> </a:t>
            </a:r>
            <a:r>
              <a:rPr lang="en-GB" baseline="0" dirty="0" err="1"/>
              <a:t>climáticos</a:t>
            </a:r>
            <a:r>
              <a:rPr lang="en-GB" baseline="0" dirty="0"/>
              <a:t> y </a:t>
            </a:r>
            <a:r>
              <a:rPr lang="en-GB" baseline="0" dirty="0" err="1"/>
              <a:t>activos</a:t>
            </a:r>
            <a:r>
              <a:rPr lang="en-GB" baseline="0" dirty="0"/>
              <a:t> de </a:t>
            </a:r>
            <a:r>
              <a:rPr lang="en-GB" baseline="0" dirty="0" err="1"/>
              <a:t>salud</a:t>
            </a:r>
            <a:r>
              <a:rPr lang="en-GB" baseline="0" dirty="0"/>
              <a:t> de València.</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719936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758b0dcc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758b0dcc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large park is located on the old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Turia</a:t>
            </a:r>
            <a:r>
              <a:rPr lang="en-US" sz="1100" dirty="0">
                <a:effectLst/>
                <a:latin typeface="Calibri" panose="020F0502020204030204" pitchFamily="34" charset="0"/>
                <a:ea typeface="Calibri" panose="020F0502020204030204" pitchFamily="34" charset="0"/>
                <a:cs typeface="Times New Roman" panose="02020603050405020304" pitchFamily="18" charset="0"/>
              </a:rPr>
              <a:t> riverbed, hence its name; the same riverbed that contributed to the huge flood that devastated the city in 1957, including lives and property. This extreme meteorological episode and its consequences led to the design and construction of a new course for the river through its southern periphery, opening the possibility of using the old course for other purposes.</a:t>
            </a:r>
            <a:endParaRPr dirty="0"/>
          </a:p>
        </p:txBody>
      </p:sp>
    </p:spTree>
    <p:extLst>
      <p:ext uri="{BB962C8B-B14F-4D97-AF65-F5344CB8AC3E}">
        <p14:creationId xmlns:p14="http://schemas.microsoft.com/office/powerpoint/2010/main" val="2578602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7" name="Texto del título"/>
          <p:cNvSpPr txBox="1">
            <a:spLocks noGrp="1"/>
          </p:cNvSpPr>
          <p:nvPr>
            <p:ph type="title"/>
          </p:nvPr>
        </p:nvSpPr>
        <p:spPr>
          <a:prstGeom prst="rect">
            <a:avLst/>
          </a:prstGeom>
        </p:spPr>
        <p:txBody>
          <a:bodyPr/>
          <a:lstStyle>
            <a:lvl1pPr indent="5776">
              <a:spcBef>
                <a:spcPts val="45"/>
              </a:spcBef>
              <a:defRPr sz="2683" b="0">
                <a:solidFill>
                  <a:srgbClr val="020203"/>
                </a:solidFill>
                <a:latin typeface="Mier A"/>
                <a:ea typeface="Mier A"/>
                <a:cs typeface="Mier A"/>
                <a:sym typeface="Mier A"/>
              </a:defRPr>
            </a:lvl1pPr>
          </a:lstStyle>
          <a:p>
            <a:r>
              <a:t>Texto del título</a:t>
            </a:r>
          </a:p>
        </p:txBody>
      </p:sp>
      <p:sp>
        <p:nvSpPr>
          <p:cNvPr id="48" name="Nivel de texto 1…"/>
          <p:cNvSpPr txBox="1">
            <a:spLocks noGrp="1"/>
          </p:cNvSpPr>
          <p:nvPr>
            <p:ph type="body" sz="half" idx="1"/>
          </p:nvPr>
        </p:nvSpPr>
        <p:spPr>
          <a:xfrm>
            <a:off x="457200" y="1183668"/>
            <a:ext cx="3977641" cy="3396619"/>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9"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475052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o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A3AC5BF-9B96-06B6-F030-501E9C498D0D}"/>
              </a:ext>
            </a:extLst>
          </p:cNvPr>
          <p:cNvSpPr>
            <a:spLocks noGrp="1"/>
          </p:cNvSpPr>
          <p:nvPr>
            <p:ph type="ctrTitle"/>
          </p:nvPr>
        </p:nvSpPr>
        <p:spPr>
          <a:xfrm>
            <a:off x="1143000" y="841772"/>
            <a:ext cx="6858000" cy="1790700"/>
          </a:xfrm>
        </p:spPr>
        <p:txBody>
          <a:bodyPr anchor="b"/>
          <a:lstStyle>
            <a:lvl1pPr algn="ctr">
              <a:defRPr sz="4500"/>
            </a:lvl1pPr>
          </a:lstStyle>
          <a:p>
            <a:r>
              <a:rPr lang="ca-ES-valencia"/>
              <a:t>Feu clic per editar l'estil de títol del patró</a:t>
            </a:r>
            <a:endParaRPr lang="es-ES"/>
          </a:p>
        </p:txBody>
      </p:sp>
      <p:sp>
        <p:nvSpPr>
          <p:cNvPr id="3" name="Subtítol 2">
            <a:extLst>
              <a:ext uri="{FF2B5EF4-FFF2-40B4-BE49-F238E27FC236}">
                <a16:creationId xmlns:a16="http://schemas.microsoft.com/office/drawing/2014/main" id="{434F450D-B6B7-D955-72E2-D660213B209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a-ES-valencia"/>
              <a:t>Feu clic per editar l'estil de subtítols del patró</a:t>
            </a:r>
            <a:endParaRPr lang="es-ES"/>
          </a:p>
        </p:txBody>
      </p:sp>
      <p:sp>
        <p:nvSpPr>
          <p:cNvPr id="4" name="Contenidor de data 3">
            <a:extLst>
              <a:ext uri="{FF2B5EF4-FFF2-40B4-BE49-F238E27FC236}">
                <a16:creationId xmlns:a16="http://schemas.microsoft.com/office/drawing/2014/main" id="{41E93999-EAC1-7801-46F7-60C1967F618D}"/>
              </a:ext>
            </a:extLst>
          </p:cNvPr>
          <p:cNvSpPr>
            <a:spLocks noGrp="1"/>
          </p:cNvSpPr>
          <p:nvPr>
            <p:ph type="dt" sz="half" idx="10"/>
          </p:nvPr>
        </p:nvSpPr>
        <p:spPr/>
        <p:txBody>
          <a:bodyPr/>
          <a:lstStyle/>
          <a:p>
            <a:fld id="{EA57A1F8-5F4B-4A3C-B35F-BD22E8219F76}" type="datetimeFigureOut">
              <a:rPr lang="es-ES" smtClean="0">
                <a:solidFill>
                  <a:prstClr val="black">
                    <a:tint val="75000"/>
                  </a:prstClr>
                </a:solidFill>
              </a:rPr>
              <a:pPr/>
              <a:t>28/10/24</a:t>
            </a:fld>
            <a:endParaRPr lang="es-ES">
              <a:solidFill>
                <a:prstClr val="black">
                  <a:tint val="75000"/>
                </a:prstClr>
              </a:solidFill>
            </a:endParaRPr>
          </a:p>
        </p:txBody>
      </p:sp>
      <p:sp>
        <p:nvSpPr>
          <p:cNvPr id="5" name="Contenidor de peu de pàgina 4">
            <a:extLst>
              <a:ext uri="{FF2B5EF4-FFF2-40B4-BE49-F238E27FC236}">
                <a16:creationId xmlns:a16="http://schemas.microsoft.com/office/drawing/2014/main" id="{ECD97D3D-06D8-D86C-3166-95C73A1B8E51}"/>
              </a:ext>
            </a:extLst>
          </p:cNvPr>
          <p:cNvSpPr>
            <a:spLocks noGrp="1"/>
          </p:cNvSpPr>
          <p:nvPr>
            <p:ph type="ftr" sz="quarter" idx="11"/>
          </p:nvPr>
        </p:nvSpPr>
        <p:spPr/>
        <p:txBody>
          <a:bodyPr/>
          <a:lstStyle/>
          <a:p>
            <a:endParaRPr lang="es-ES">
              <a:solidFill>
                <a:prstClr val="black">
                  <a:tint val="75000"/>
                </a:prstClr>
              </a:solidFill>
            </a:endParaRPr>
          </a:p>
        </p:txBody>
      </p:sp>
      <p:sp>
        <p:nvSpPr>
          <p:cNvPr id="6" name="Contenidor de número de diapositiva 5">
            <a:extLst>
              <a:ext uri="{FF2B5EF4-FFF2-40B4-BE49-F238E27FC236}">
                <a16:creationId xmlns:a16="http://schemas.microsoft.com/office/drawing/2014/main" id="{4385C905-DEA8-F53E-321D-EE6F7229B2BC}"/>
              </a:ext>
            </a:extLst>
          </p:cNvPr>
          <p:cNvSpPr>
            <a:spLocks noGrp="1"/>
          </p:cNvSpPr>
          <p:nvPr>
            <p:ph type="sldNum" sz="quarter" idx="12"/>
          </p:nvPr>
        </p:nvSpPr>
        <p:spPr/>
        <p:txBody>
          <a:body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6090949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ol i object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A1EE66F4-A752-B0B4-5CAF-792473E7DEEA}"/>
              </a:ext>
            </a:extLst>
          </p:cNvPr>
          <p:cNvSpPr>
            <a:spLocks noGrp="1"/>
          </p:cNvSpPr>
          <p:nvPr>
            <p:ph type="title"/>
          </p:nvPr>
        </p:nvSpPr>
        <p:spPr/>
        <p:txBody>
          <a:bodyPr/>
          <a:lstStyle/>
          <a:p>
            <a:r>
              <a:rPr lang="ca-ES-valencia"/>
              <a:t>Feu clic per editar l'estil de títol del patró</a:t>
            </a:r>
            <a:endParaRPr lang="es-ES"/>
          </a:p>
        </p:txBody>
      </p:sp>
      <p:sp>
        <p:nvSpPr>
          <p:cNvPr id="3" name="Contenidor de contingut 2">
            <a:extLst>
              <a:ext uri="{FF2B5EF4-FFF2-40B4-BE49-F238E27FC236}">
                <a16:creationId xmlns:a16="http://schemas.microsoft.com/office/drawing/2014/main" id="{A21FEED7-F0C4-4DEF-2952-91568BA73AB0}"/>
              </a:ext>
            </a:extLst>
          </p:cNvPr>
          <p:cNvSpPr>
            <a:spLocks noGrp="1"/>
          </p:cNvSpPr>
          <p:nvPr>
            <p:ph idx="1"/>
          </p:nvPr>
        </p:nvSpPr>
        <p:spPr/>
        <p:txBody>
          <a:bodyPr/>
          <a:lstStyle/>
          <a:p>
            <a:pPr lvl="0"/>
            <a:r>
              <a:rPr lang="ca-ES-valencia"/>
              <a:t>Feu clic per editar els estils del text mestre</a:t>
            </a:r>
          </a:p>
          <a:p>
            <a:pPr lvl="1"/>
            <a:r>
              <a:rPr lang="ca-ES-valencia"/>
              <a:t>Segon nivell</a:t>
            </a:r>
          </a:p>
          <a:p>
            <a:pPr lvl="2"/>
            <a:r>
              <a:rPr lang="ca-ES-valencia"/>
              <a:t>Tercer nivell</a:t>
            </a:r>
          </a:p>
          <a:p>
            <a:pPr lvl="3"/>
            <a:r>
              <a:rPr lang="ca-ES-valencia"/>
              <a:t>Quart nivell</a:t>
            </a:r>
          </a:p>
          <a:p>
            <a:pPr lvl="4"/>
            <a:r>
              <a:rPr lang="ca-ES-valencia"/>
              <a:t>Cinqué nivell</a:t>
            </a:r>
            <a:endParaRPr lang="es-ES"/>
          </a:p>
        </p:txBody>
      </p:sp>
      <p:sp>
        <p:nvSpPr>
          <p:cNvPr id="4" name="Contenidor de data 3">
            <a:extLst>
              <a:ext uri="{FF2B5EF4-FFF2-40B4-BE49-F238E27FC236}">
                <a16:creationId xmlns:a16="http://schemas.microsoft.com/office/drawing/2014/main" id="{48D4047E-06C9-6F4B-7E6A-813B96E14046}"/>
              </a:ext>
            </a:extLst>
          </p:cNvPr>
          <p:cNvSpPr>
            <a:spLocks noGrp="1"/>
          </p:cNvSpPr>
          <p:nvPr>
            <p:ph type="dt" sz="half" idx="10"/>
          </p:nvPr>
        </p:nvSpPr>
        <p:spPr/>
        <p:txBody>
          <a:bodyPr/>
          <a:lstStyle/>
          <a:p>
            <a:fld id="{EA57A1F8-5F4B-4A3C-B35F-BD22E8219F76}" type="datetimeFigureOut">
              <a:rPr lang="es-ES" smtClean="0">
                <a:solidFill>
                  <a:prstClr val="black">
                    <a:tint val="75000"/>
                  </a:prstClr>
                </a:solidFill>
              </a:rPr>
              <a:pPr/>
              <a:t>28/10/24</a:t>
            </a:fld>
            <a:endParaRPr lang="es-ES">
              <a:solidFill>
                <a:prstClr val="black">
                  <a:tint val="75000"/>
                </a:prstClr>
              </a:solidFill>
            </a:endParaRPr>
          </a:p>
        </p:txBody>
      </p:sp>
      <p:sp>
        <p:nvSpPr>
          <p:cNvPr id="5" name="Contenidor de peu de pàgina 4">
            <a:extLst>
              <a:ext uri="{FF2B5EF4-FFF2-40B4-BE49-F238E27FC236}">
                <a16:creationId xmlns:a16="http://schemas.microsoft.com/office/drawing/2014/main" id="{5157D4C9-6B86-37D2-873F-538FEABFE5AE}"/>
              </a:ext>
            </a:extLst>
          </p:cNvPr>
          <p:cNvSpPr>
            <a:spLocks noGrp="1"/>
          </p:cNvSpPr>
          <p:nvPr>
            <p:ph type="ftr" sz="quarter" idx="11"/>
          </p:nvPr>
        </p:nvSpPr>
        <p:spPr/>
        <p:txBody>
          <a:bodyPr/>
          <a:lstStyle/>
          <a:p>
            <a:endParaRPr lang="es-ES">
              <a:solidFill>
                <a:prstClr val="black">
                  <a:tint val="75000"/>
                </a:prstClr>
              </a:solidFill>
            </a:endParaRPr>
          </a:p>
        </p:txBody>
      </p:sp>
      <p:sp>
        <p:nvSpPr>
          <p:cNvPr id="6" name="Contenidor de número de diapositiva 5">
            <a:extLst>
              <a:ext uri="{FF2B5EF4-FFF2-40B4-BE49-F238E27FC236}">
                <a16:creationId xmlns:a16="http://schemas.microsoft.com/office/drawing/2014/main" id="{ADA31B24-636D-02D5-3B2B-030EA61BFF1F}"/>
              </a:ext>
            </a:extLst>
          </p:cNvPr>
          <p:cNvSpPr>
            <a:spLocks noGrp="1"/>
          </p:cNvSpPr>
          <p:nvPr>
            <p:ph type="sldNum" sz="quarter" idx="12"/>
          </p:nvPr>
        </p:nvSpPr>
        <p:spPr/>
        <p:txBody>
          <a:body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6547205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pçalera de la secció">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9B85C76F-C178-7A9B-AD71-2AD4855663B4}"/>
              </a:ext>
            </a:extLst>
          </p:cNvPr>
          <p:cNvSpPr>
            <a:spLocks noGrp="1"/>
          </p:cNvSpPr>
          <p:nvPr>
            <p:ph type="title"/>
          </p:nvPr>
        </p:nvSpPr>
        <p:spPr>
          <a:xfrm>
            <a:off x="623888" y="1282304"/>
            <a:ext cx="7886700" cy="2139553"/>
          </a:xfrm>
        </p:spPr>
        <p:txBody>
          <a:bodyPr anchor="b"/>
          <a:lstStyle>
            <a:lvl1pPr>
              <a:defRPr sz="4500"/>
            </a:lvl1pPr>
          </a:lstStyle>
          <a:p>
            <a:r>
              <a:rPr lang="ca-ES-valencia"/>
              <a:t>Feu clic per editar l'estil de títol del patró</a:t>
            </a:r>
            <a:endParaRPr lang="es-ES"/>
          </a:p>
        </p:txBody>
      </p:sp>
      <p:sp>
        <p:nvSpPr>
          <p:cNvPr id="3" name="Contenidor de text 2">
            <a:extLst>
              <a:ext uri="{FF2B5EF4-FFF2-40B4-BE49-F238E27FC236}">
                <a16:creationId xmlns:a16="http://schemas.microsoft.com/office/drawing/2014/main" id="{7C77633B-8955-32C1-DD0D-E873FACA73A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ca-ES-valencia"/>
              <a:t>Feu clic per editar els estils del text mestre</a:t>
            </a:r>
          </a:p>
        </p:txBody>
      </p:sp>
      <p:sp>
        <p:nvSpPr>
          <p:cNvPr id="4" name="Contenidor de data 3">
            <a:extLst>
              <a:ext uri="{FF2B5EF4-FFF2-40B4-BE49-F238E27FC236}">
                <a16:creationId xmlns:a16="http://schemas.microsoft.com/office/drawing/2014/main" id="{33315736-C80A-5738-0C6E-071C6C9FD0C5}"/>
              </a:ext>
            </a:extLst>
          </p:cNvPr>
          <p:cNvSpPr>
            <a:spLocks noGrp="1"/>
          </p:cNvSpPr>
          <p:nvPr>
            <p:ph type="dt" sz="half" idx="10"/>
          </p:nvPr>
        </p:nvSpPr>
        <p:spPr/>
        <p:txBody>
          <a:bodyPr/>
          <a:lstStyle/>
          <a:p>
            <a:fld id="{EA57A1F8-5F4B-4A3C-B35F-BD22E8219F76}" type="datetimeFigureOut">
              <a:rPr lang="es-ES" smtClean="0">
                <a:solidFill>
                  <a:prstClr val="black">
                    <a:tint val="75000"/>
                  </a:prstClr>
                </a:solidFill>
              </a:rPr>
              <a:pPr/>
              <a:t>28/10/24</a:t>
            </a:fld>
            <a:endParaRPr lang="es-ES">
              <a:solidFill>
                <a:prstClr val="black">
                  <a:tint val="75000"/>
                </a:prstClr>
              </a:solidFill>
            </a:endParaRPr>
          </a:p>
        </p:txBody>
      </p:sp>
      <p:sp>
        <p:nvSpPr>
          <p:cNvPr id="5" name="Contenidor de peu de pàgina 4">
            <a:extLst>
              <a:ext uri="{FF2B5EF4-FFF2-40B4-BE49-F238E27FC236}">
                <a16:creationId xmlns:a16="http://schemas.microsoft.com/office/drawing/2014/main" id="{94330422-F9D3-569E-8111-5BA954548EC0}"/>
              </a:ext>
            </a:extLst>
          </p:cNvPr>
          <p:cNvSpPr>
            <a:spLocks noGrp="1"/>
          </p:cNvSpPr>
          <p:nvPr>
            <p:ph type="ftr" sz="quarter" idx="11"/>
          </p:nvPr>
        </p:nvSpPr>
        <p:spPr/>
        <p:txBody>
          <a:bodyPr/>
          <a:lstStyle/>
          <a:p>
            <a:endParaRPr lang="es-ES">
              <a:solidFill>
                <a:prstClr val="black">
                  <a:tint val="75000"/>
                </a:prstClr>
              </a:solidFill>
            </a:endParaRPr>
          </a:p>
        </p:txBody>
      </p:sp>
      <p:sp>
        <p:nvSpPr>
          <p:cNvPr id="6" name="Contenidor de número de diapositiva 5">
            <a:extLst>
              <a:ext uri="{FF2B5EF4-FFF2-40B4-BE49-F238E27FC236}">
                <a16:creationId xmlns:a16="http://schemas.microsoft.com/office/drawing/2014/main" id="{F6B1927B-1F01-C117-861E-E542A7D8062E}"/>
              </a:ext>
            </a:extLst>
          </p:cNvPr>
          <p:cNvSpPr>
            <a:spLocks noGrp="1"/>
          </p:cNvSpPr>
          <p:nvPr>
            <p:ph type="sldNum" sz="quarter" idx="12"/>
          </p:nvPr>
        </p:nvSpPr>
        <p:spPr/>
        <p:txBody>
          <a:body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5399542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ct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150366A3-A309-B320-36EB-4FA228069772}"/>
              </a:ext>
            </a:extLst>
          </p:cNvPr>
          <p:cNvSpPr>
            <a:spLocks noGrp="1"/>
          </p:cNvSpPr>
          <p:nvPr>
            <p:ph type="title"/>
          </p:nvPr>
        </p:nvSpPr>
        <p:spPr/>
        <p:txBody>
          <a:bodyPr/>
          <a:lstStyle/>
          <a:p>
            <a:r>
              <a:rPr lang="ca-ES-valencia"/>
              <a:t>Feu clic per editar l'estil de títol del patró</a:t>
            </a:r>
            <a:endParaRPr lang="es-ES"/>
          </a:p>
        </p:txBody>
      </p:sp>
      <p:sp>
        <p:nvSpPr>
          <p:cNvPr id="3" name="Contenidor de contingut 2">
            <a:extLst>
              <a:ext uri="{FF2B5EF4-FFF2-40B4-BE49-F238E27FC236}">
                <a16:creationId xmlns:a16="http://schemas.microsoft.com/office/drawing/2014/main" id="{13CAD8D3-CFC2-AEF2-81EC-0A0FCCD16B04}"/>
              </a:ext>
            </a:extLst>
          </p:cNvPr>
          <p:cNvSpPr>
            <a:spLocks noGrp="1"/>
          </p:cNvSpPr>
          <p:nvPr>
            <p:ph sz="half" idx="1"/>
          </p:nvPr>
        </p:nvSpPr>
        <p:spPr>
          <a:xfrm>
            <a:off x="628650" y="1369219"/>
            <a:ext cx="3886200" cy="3263504"/>
          </a:xfrm>
        </p:spPr>
        <p:txBody>
          <a:bodyPr/>
          <a:lstStyle/>
          <a:p>
            <a:pPr lvl="0"/>
            <a:r>
              <a:rPr lang="ca-ES-valencia"/>
              <a:t>Feu clic per editar els estils del text mestre</a:t>
            </a:r>
          </a:p>
          <a:p>
            <a:pPr lvl="1"/>
            <a:r>
              <a:rPr lang="ca-ES-valencia"/>
              <a:t>Segon nivell</a:t>
            </a:r>
          </a:p>
          <a:p>
            <a:pPr lvl="2"/>
            <a:r>
              <a:rPr lang="ca-ES-valencia"/>
              <a:t>Tercer nivell</a:t>
            </a:r>
          </a:p>
          <a:p>
            <a:pPr lvl="3"/>
            <a:r>
              <a:rPr lang="ca-ES-valencia"/>
              <a:t>Quart nivell</a:t>
            </a:r>
          </a:p>
          <a:p>
            <a:pPr lvl="4"/>
            <a:r>
              <a:rPr lang="ca-ES-valencia"/>
              <a:t>Cinqué nivell</a:t>
            </a:r>
            <a:endParaRPr lang="es-ES"/>
          </a:p>
        </p:txBody>
      </p:sp>
      <p:sp>
        <p:nvSpPr>
          <p:cNvPr id="4" name="Contenidor de contingut 3">
            <a:extLst>
              <a:ext uri="{FF2B5EF4-FFF2-40B4-BE49-F238E27FC236}">
                <a16:creationId xmlns:a16="http://schemas.microsoft.com/office/drawing/2014/main" id="{5B4B83F5-262B-C258-B364-E424A5B609EC}"/>
              </a:ext>
            </a:extLst>
          </p:cNvPr>
          <p:cNvSpPr>
            <a:spLocks noGrp="1"/>
          </p:cNvSpPr>
          <p:nvPr>
            <p:ph sz="half" idx="2"/>
          </p:nvPr>
        </p:nvSpPr>
        <p:spPr>
          <a:xfrm>
            <a:off x="4629150" y="1369219"/>
            <a:ext cx="3886200" cy="3263504"/>
          </a:xfrm>
        </p:spPr>
        <p:txBody>
          <a:bodyPr/>
          <a:lstStyle/>
          <a:p>
            <a:pPr lvl="0"/>
            <a:r>
              <a:rPr lang="ca-ES-valencia"/>
              <a:t>Feu clic per editar els estils del text mestre</a:t>
            </a:r>
          </a:p>
          <a:p>
            <a:pPr lvl="1"/>
            <a:r>
              <a:rPr lang="ca-ES-valencia"/>
              <a:t>Segon nivell</a:t>
            </a:r>
          </a:p>
          <a:p>
            <a:pPr lvl="2"/>
            <a:r>
              <a:rPr lang="ca-ES-valencia"/>
              <a:t>Tercer nivell</a:t>
            </a:r>
          </a:p>
          <a:p>
            <a:pPr lvl="3"/>
            <a:r>
              <a:rPr lang="ca-ES-valencia"/>
              <a:t>Quart nivell</a:t>
            </a:r>
          </a:p>
          <a:p>
            <a:pPr lvl="4"/>
            <a:r>
              <a:rPr lang="ca-ES-valencia"/>
              <a:t>Cinqué nivell</a:t>
            </a:r>
            <a:endParaRPr lang="es-ES"/>
          </a:p>
        </p:txBody>
      </p:sp>
      <p:sp>
        <p:nvSpPr>
          <p:cNvPr id="5" name="Contenidor de data 4">
            <a:extLst>
              <a:ext uri="{FF2B5EF4-FFF2-40B4-BE49-F238E27FC236}">
                <a16:creationId xmlns:a16="http://schemas.microsoft.com/office/drawing/2014/main" id="{0F9E5872-E507-4BED-C64B-2837D4FF8C10}"/>
              </a:ext>
            </a:extLst>
          </p:cNvPr>
          <p:cNvSpPr>
            <a:spLocks noGrp="1"/>
          </p:cNvSpPr>
          <p:nvPr>
            <p:ph type="dt" sz="half" idx="10"/>
          </p:nvPr>
        </p:nvSpPr>
        <p:spPr/>
        <p:txBody>
          <a:bodyPr/>
          <a:lstStyle/>
          <a:p>
            <a:fld id="{EA57A1F8-5F4B-4A3C-B35F-BD22E8219F76}" type="datetimeFigureOut">
              <a:rPr lang="es-ES" smtClean="0">
                <a:solidFill>
                  <a:prstClr val="black">
                    <a:tint val="75000"/>
                  </a:prstClr>
                </a:solidFill>
              </a:rPr>
              <a:pPr/>
              <a:t>28/10/24</a:t>
            </a:fld>
            <a:endParaRPr lang="es-ES">
              <a:solidFill>
                <a:prstClr val="black">
                  <a:tint val="75000"/>
                </a:prstClr>
              </a:solidFill>
            </a:endParaRPr>
          </a:p>
        </p:txBody>
      </p:sp>
      <p:sp>
        <p:nvSpPr>
          <p:cNvPr id="6" name="Contenidor de peu de pàgina 5">
            <a:extLst>
              <a:ext uri="{FF2B5EF4-FFF2-40B4-BE49-F238E27FC236}">
                <a16:creationId xmlns:a16="http://schemas.microsoft.com/office/drawing/2014/main" id="{60B8D297-5CB7-3AE7-7232-2ACD40F5E5B3}"/>
              </a:ext>
            </a:extLst>
          </p:cNvPr>
          <p:cNvSpPr>
            <a:spLocks noGrp="1"/>
          </p:cNvSpPr>
          <p:nvPr>
            <p:ph type="ftr" sz="quarter" idx="11"/>
          </p:nvPr>
        </p:nvSpPr>
        <p:spPr/>
        <p:txBody>
          <a:bodyPr/>
          <a:lstStyle/>
          <a:p>
            <a:endParaRPr lang="es-ES">
              <a:solidFill>
                <a:prstClr val="black">
                  <a:tint val="75000"/>
                </a:prstClr>
              </a:solidFill>
            </a:endParaRPr>
          </a:p>
        </p:txBody>
      </p:sp>
      <p:sp>
        <p:nvSpPr>
          <p:cNvPr id="7" name="Contenidor de número de diapositiva 6">
            <a:extLst>
              <a:ext uri="{FF2B5EF4-FFF2-40B4-BE49-F238E27FC236}">
                <a16:creationId xmlns:a16="http://schemas.microsoft.com/office/drawing/2014/main" id="{39CF4A41-1F8D-E866-E85C-5C613E3BDE9E}"/>
              </a:ext>
            </a:extLst>
          </p:cNvPr>
          <p:cNvSpPr>
            <a:spLocks noGrp="1"/>
          </p:cNvSpPr>
          <p:nvPr>
            <p:ph type="sldNum" sz="quarter" idx="12"/>
          </p:nvPr>
        </p:nvSpPr>
        <p:spPr/>
        <p:txBody>
          <a:body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3703757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B79F9602-D5EB-8386-B46B-E45597A07822}"/>
              </a:ext>
            </a:extLst>
          </p:cNvPr>
          <p:cNvSpPr>
            <a:spLocks noGrp="1"/>
          </p:cNvSpPr>
          <p:nvPr>
            <p:ph type="title"/>
          </p:nvPr>
        </p:nvSpPr>
        <p:spPr>
          <a:xfrm>
            <a:off x="629841" y="273844"/>
            <a:ext cx="7886700" cy="994172"/>
          </a:xfrm>
        </p:spPr>
        <p:txBody>
          <a:bodyPr/>
          <a:lstStyle/>
          <a:p>
            <a:r>
              <a:rPr lang="ca-ES-valencia"/>
              <a:t>Feu clic per editar l'estil de títol del patró</a:t>
            </a:r>
            <a:endParaRPr lang="es-ES"/>
          </a:p>
        </p:txBody>
      </p:sp>
      <p:sp>
        <p:nvSpPr>
          <p:cNvPr id="3" name="Contenidor de text 2">
            <a:extLst>
              <a:ext uri="{FF2B5EF4-FFF2-40B4-BE49-F238E27FC236}">
                <a16:creationId xmlns:a16="http://schemas.microsoft.com/office/drawing/2014/main" id="{18146422-0933-F7BE-D5D0-9BA28781B89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a-ES-valencia"/>
              <a:t>Feu clic per editar els estils del text mestre</a:t>
            </a:r>
          </a:p>
        </p:txBody>
      </p:sp>
      <p:sp>
        <p:nvSpPr>
          <p:cNvPr id="4" name="Contenidor de contingut 3">
            <a:extLst>
              <a:ext uri="{FF2B5EF4-FFF2-40B4-BE49-F238E27FC236}">
                <a16:creationId xmlns:a16="http://schemas.microsoft.com/office/drawing/2014/main" id="{1C2B1323-7C78-B176-260A-A8BCFF50B6BD}"/>
              </a:ext>
            </a:extLst>
          </p:cNvPr>
          <p:cNvSpPr>
            <a:spLocks noGrp="1"/>
          </p:cNvSpPr>
          <p:nvPr>
            <p:ph sz="half" idx="2"/>
          </p:nvPr>
        </p:nvSpPr>
        <p:spPr>
          <a:xfrm>
            <a:off x="629842" y="1878806"/>
            <a:ext cx="3868340" cy="2763441"/>
          </a:xfrm>
        </p:spPr>
        <p:txBody>
          <a:bodyPr/>
          <a:lstStyle/>
          <a:p>
            <a:pPr lvl="0"/>
            <a:r>
              <a:rPr lang="ca-ES-valencia"/>
              <a:t>Feu clic per editar els estils del text mestre</a:t>
            </a:r>
          </a:p>
          <a:p>
            <a:pPr lvl="1"/>
            <a:r>
              <a:rPr lang="ca-ES-valencia"/>
              <a:t>Segon nivell</a:t>
            </a:r>
          </a:p>
          <a:p>
            <a:pPr lvl="2"/>
            <a:r>
              <a:rPr lang="ca-ES-valencia"/>
              <a:t>Tercer nivell</a:t>
            </a:r>
          </a:p>
          <a:p>
            <a:pPr lvl="3"/>
            <a:r>
              <a:rPr lang="ca-ES-valencia"/>
              <a:t>Quart nivell</a:t>
            </a:r>
          </a:p>
          <a:p>
            <a:pPr lvl="4"/>
            <a:r>
              <a:rPr lang="ca-ES-valencia"/>
              <a:t>Cinqué nivell</a:t>
            </a:r>
            <a:endParaRPr lang="es-ES"/>
          </a:p>
        </p:txBody>
      </p:sp>
      <p:sp>
        <p:nvSpPr>
          <p:cNvPr id="5" name="Contenidor de text 4">
            <a:extLst>
              <a:ext uri="{FF2B5EF4-FFF2-40B4-BE49-F238E27FC236}">
                <a16:creationId xmlns:a16="http://schemas.microsoft.com/office/drawing/2014/main" id="{115D2B43-06AC-AD1B-B5BC-058BE1E7233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a-ES-valencia"/>
              <a:t>Feu clic per editar els estils del text mestre</a:t>
            </a:r>
          </a:p>
        </p:txBody>
      </p:sp>
      <p:sp>
        <p:nvSpPr>
          <p:cNvPr id="6" name="Contenidor de contingut 5">
            <a:extLst>
              <a:ext uri="{FF2B5EF4-FFF2-40B4-BE49-F238E27FC236}">
                <a16:creationId xmlns:a16="http://schemas.microsoft.com/office/drawing/2014/main" id="{F14A5F07-2DAD-1487-E7D6-CA8DA05F82B6}"/>
              </a:ext>
            </a:extLst>
          </p:cNvPr>
          <p:cNvSpPr>
            <a:spLocks noGrp="1"/>
          </p:cNvSpPr>
          <p:nvPr>
            <p:ph sz="quarter" idx="4"/>
          </p:nvPr>
        </p:nvSpPr>
        <p:spPr>
          <a:xfrm>
            <a:off x="4629150" y="1878806"/>
            <a:ext cx="3887391" cy="2763441"/>
          </a:xfrm>
        </p:spPr>
        <p:txBody>
          <a:bodyPr/>
          <a:lstStyle/>
          <a:p>
            <a:pPr lvl="0"/>
            <a:r>
              <a:rPr lang="ca-ES-valencia"/>
              <a:t>Feu clic per editar els estils del text mestre</a:t>
            </a:r>
          </a:p>
          <a:p>
            <a:pPr lvl="1"/>
            <a:r>
              <a:rPr lang="ca-ES-valencia"/>
              <a:t>Segon nivell</a:t>
            </a:r>
          </a:p>
          <a:p>
            <a:pPr lvl="2"/>
            <a:r>
              <a:rPr lang="ca-ES-valencia"/>
              <a:t>Tercer nivell</a:t>
            </a:r>
          </a:p>
          <a:p>
            <a:pPr lvl="3"/>
            <a:r>
              <a:rPr lang="ca-ES-valencia"/>
              <a:t>Quart nivell</a:t>
            </a:r>
          </a:p>
          <a:p>
            <a:pPr lvl="4"/>
            <a:r>
              <a:rPr lang="ca-ES-valencia"/>
              <a:t>Cinqué nivell</a:t>
            </a:r>
            <a:endParaRPr lang="es-ES"/>
          </a:p>
        </p:txBody>
      </p:sp>
      <p:sp>
        <p:nvSpPr>
          <p:cNvPr id="7" name="Contenidor de data 6">
            <a:extLst>
              <a:ext uri="{FF2B5EF4-FFF2-40B4-BE49-F238E27FC236}">
                <a16:creationId xmlns:a16="http://schemas.microsoft.com/office/drawing/2014/main" id="{E91EC7AE-057A-9AC1-BF90-0C8C50A5EAFC}"/>
              </a:ext>
            </a:extLst>
          </p:cNvPr>
          <p:cNvSpPr>
            <a:spLocks noGrp="1"/>
          </p:cNvSpPr>
          <p:nvPr>
            <p:ph type="dt" sz="half" idx="10"/>
          </p:nvPr>
        </p:nvSpPr>
        <p:spPr/>
        <p:txBody>
          <a:bodyPr/>
          <a:lstStyle/>
          <a:p>
            <a:fld id="{EA57A1F8-5F4B-4A3C-B35F-BD22E8219F76}" type="datetimeFigureOut">
              <a:rPr lang="es-ES" smtClean="0">
                <a:solidFill>
                  <a:prstClr val="black">
                    <a:tint val="75000"/>
                  </a:prstClr>
                </a:solidFill>
              </a:rPr>
              <a:pPr/>
              <a:t>28/10/24</a:t>
            </a:fld>
            <a:endParaRPr lang="es-ES">
              <a:solidFill>
                <a:prstClr val="black">
                  <a:tint val="75000"/>
                </a:prstClr>
              </a:solidFill>
            </a:endParaRPr>
          </a:p>
        </p:txBody>
      </p:sp>
      <p:sp>
        <p:nvSpPr>
          <p:cNvPr id="8" name="Contenidor de peu de pàgina 7">
            <a:extLst>
              <a:ext uri="{FF2B5EF4-FFF2-40B4-BE49-F238E27FC236}">
                <a16:creationId xmlns:a16="http://schemas.microsoft.com/office/drawing/2014/main" id="{EC9B18C1-9A3E-9856-6BD7-99C103883688}"/>
              </a:ext>
            </a:extLst>
          </p:cNvPr>
          <p:cNvSpPr>
            <a:spLocks noGrp="1"/>
          </p:cNvSpPr>
          <p:nvPr>
            <p:ph type="ftr" sz="quarter" idx="11"/>
          </p:nvPr>
        </p:nvSpPr>
        <p:spPr/>
        <p:txBody>
          <a:bodyPr/>
          <a:lstStyle/>
          <a:p>
            <a:endParaRPr lang="es-ES">
              <a:solidFill>
                <a:prstClr val="black">
                  <a:tint val="75000"/>
                </a:prstClr>
              </a:solidFill>
            </a:endParaRPr>
          </a:p>
        </p:txBody>
      </p:sp>
      <p:sp>
        <p:nvSpPr>
          <p:cNvPr id="9" name="Contenidor de número de diapositiva 8">
            <a:extLst>
              <a:ext uri="{FF2B5EF4-FFF2-40B4-BE49-F238E27FC236}">
                <a16:creationId xmlns:a16="http://schemas.microsoft.com/office/drawing/2014/main" id="{5D446CCC-7170-7709-BA11-B34C0602C2C4}"/>
              </a:ext>
            </a:extLst>
          </p:cNvPr>
          <p:cNvSpPr>
            <a:spLocks noGrp="1"/>
          </p:cNvSpPr>
          <p:nvPr>
            <p:ph type="sldNum" sz="quarter" idx="12"/>
          </p:nvPr>
        </p:nvSpPr>
        <p:spPr/>
        <p:txBody>
          <a:body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66617976"/>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omés títo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F5D8340B-6AD0-B7A2-3698-A033FBA8C460}"/>
              </a:ext>
            </a:extLst>
          </p:cNvPr>
          <p:cNvSpPr>
            <a:spLocks noGrp="1"/>
          </p:cNvSpPr>
          <p:nvPr>
            <p:ph type="title"/>
          </p:nvPr>
        </p:nvSpPr>
        <p:spPr/>
        <p:txBody>
          <a:bodyPr/>
          <a:lstStyle/>
          <a:p>
            <a:r>
              <a:rPr lang="ca-ES-valencia"/>
              <a:t>Feu clic per editar l'estil de títol del patró</a:t>
            </a:r>
            <a:endParaRPr lang="es-ES"/>
          </a:p>
        </p:txBody>
      </p:sp>
      <p:sp>
        <p:nvSpPr>
          <p:cNvPr id="3" name="Contenidor de data 2">
            <a:extLst>
              <a:ext uri="{FF2B5EF4-FFF2-40B4-BE49-F238E27FC236}">
                <a16:creationId xmlns:a16="http://schemas.microsoft.com/office/drawing/2014/main" id="{A8BDCBD3-CC9C-E2EA-7406-3108C38CA234}"/>
              </a:ext>
            </a:extLst>
          </p:cNvPr>
          <p:cNvSpPr>
            <a:spLocks noGrp="1"/>
          </p:cNvSpPr>
          <p:nvPr>
            <p:ph type="dt" sz="half" idx="10"/>
          </p:nvPr>
        </p:nvSpPr>
        <p:spPr/>
        <p:txBody>
          <a:bodyPr/>
          <a:lstStyle/>
          <a:p>
            <a:fld id="{EA57A1F8-5F4B-4A3C-B35F-BD22E8219F76}" type="datetimeFigureOut">
              <a:rPr lang="es-ES" smtClean="0">
                <a:solidFill>
                  <a:prstClr val="black">
                    <a:tint val="75000"/>
                  </a:prstClr>
                </a:solidFill>
              </a:rPr>
              <a:pPr/>
              <a:t>28/10/24</a:t>
            </a:fld>
            <a:endParaRPr lang="es-ES">
              <a:solidFill>
                <a:prstClr val="black">
                  <a:tint val="75000"/>
                </a:prstClr>
              </a:solidFill>
            </a:endParaRPr>
          </a:p>
        </p:txBody>
      </p:sp>
      <p:sp>
        <p:nvSpPr>
          <p:cNvPr id="4" name="Contenidor de peu de pàgina 3">
            <a:extLst>
              <a:ext uri="{FF2B5EF4-FFF2-40B4-BE49-F238E27FC236}">
                <a16:creationId xmlns:a16="http://schemas.microsoft.com/office/drawing/2014/main" id="{3832D532-7E12-C84F-C189-CAEA4AA482E2}"/>
              </a:ext>
            </a:extLst>
          </p:cNvPr>
          <p:cNvSpPr>
            <a:spLocks noGrp="1"/>
          </p:cNvSpPr>
          <p:nvPr>
            <p:ph type="ftr" sz="quarter" idx="11"/>
          </p:nvPr>
        </p:nvSpPr>
        <p:spPr/>
        <p:txBody>
          <a:bodyPr/>
          <a:lstStyle/>
          <a:p>
            <a:endParaRPr lang="es-ES">
              <a:solidFill>
                <a:prstClr val="black">
                  <a:tint val="75000"/>
                </a:prstClr>
              </a:solidFill>
            </a:endParaRPr>
          </a:p>
        </p:txBody>
      </p:sp>
      <p:sp>
        <p:nvSpPr>
          <p:cNvPr id="5" name="Contenidor de número de diapositiva 4">
            <a:extLst>
              <a:ext uri="{FF2B5EF4-FFF2-40B4-BE49-F238E27FC236}">
                <a16:creationId xmlns:a16="http://schemas.microsoft.com/office/drawing/2014/main" id="{9E5223FD-0311-C1CA-FAA9-70069BCE8D0A}"/>
              </a:ext>
            </a:extLst>
          </p:cNvPr>
          <p:cNvSpPr>
            <a:spLocks noGrp="1"/>
          </p:cNvSpPr>
          <p:nvPr>
            <p:ph type="sldNum" sz="quarter" idx="12"/>
          </p:nvPr>
        </p:nvSpPr>
        <p:spPr/>
        <p:txBody>
          <a:body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3764700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
    <p:spTree>
      <p:nvGrpSpPr>
        <p:cNvPr id="1" name=""/>
        <p:cNvGrpSpPr/>
        <p:nvPr/>
      </p:nvGrpSpPr>
      <p:grpSpPr>
        <a:xfrm>
          <a:off x="0" y="0"/>
          <a:ext cx="0" cy="0"/>
          <a:chOff x="0" y="0"/>
          <a:chExt cx="0" cy="0"/>
        </a:xfrm>
      </p:grpSpPr>
      <p:sp>
        <p:nvSpPr>
          <p:cNvPr id="2" name="Contenidor de data 1">
            <a:extLst>
              <a:ext uri="{FF2B5EF4-FFF2-40B4-BE49-F238E27FC236}">
                <a16:creationId xmlns:a16="http://schemas.microsoft.com/office/drawing/2014/main" id="{91A5CF5D-20BD-26E4-CBEC-92421AAD8931}"/>
              </a:ext>
            </a:extLst>
          </p:cNvPr>
          <p:cNvSpPr>
            <a:spLocks noGrp="1"/>
          </p:cNvSpPr>
          <p:nvPr>
            <p:ph type="dt" sz="half" idx="10"/>
          </p:nvPr>
        </p:nvSpPr>
        <p:spPr/>
        <p:txBody>
          <a:bodyPr/>
          <a:lstStyle/>
          <a:p>
            <a:fld id="{EA57A1F8-5F4B-4A3C-B35F-BD22E8219F76}" type="datetimeFigureOut">
              <a:rPr lang="es-ES" smtClean="0">
                <a:solidFill>
                  <a:prstClr val="black">
                    <a:tint val="75000"/>
                  </a:prstClr>
                </a:solidFill>
              </a:rPr>
              <a:pPr/>
              <a:t>28/10/24</a:t>
            </a:fld>
            <a:endParaRPr lang="es-ES">
              <a:solidFill>
                <a:prstClr val="black">
                  <a:tint val="75000"/>
                </a:prstClr>
              </a:solidFill>
            </a:endParaRPr>
          </a:p>
        </p:txBody>
      </p:sp>
      <p:sp>
        <p:nvSpPr>
          <p:cNvPr id="3" name="Contenidor de peu de pàgina 2">
            <a:extLst>
              <a:ext uri="{FF2B5EF4-FFF2-40B4-BE49-F238E27FC236}">
                <a16:creationId xmlns:a16="http://schemas.microsoft.com/office/drawing/2014/main" id="{6FF9996F-9803-EF84-B84D-5CA2C0019782}"/>
              </a:ext>
            </a:extLst>
          </p:cNvPr>
          <p:cNvSpPr>
            <a:spLocks noGrp="1"/>
          </p:cNvSpPr>
          <p:nvPr>
            <p:ph type="ftr" sz="quarter" idx="11"/>
          </p:nvPr>
        </p:nvSpPr>
        <p:spPr/>
        <p:txBody>
          <a:bodyPr/>
          <a:lstStyle/>
          <a:p>
            <a:endParaRPr lang="es-ES">
              <a:solidFill>
                <a:prstClr val="black">
                  <a:tint val="75000"/>
                </a:prstClr>
              </a:solidFill>
            </a:endParaRPr>
          </a:p>
        </p:txBody>
      </p:sp>
      <p:sp>
        <p:nvSpPr>
          <p:cNvPr id="4" name="Contenidor de número de diapositiva 3">
            <a:extLst>
              <a:ext uri="{FF2B5EF4-FFF2-40B4-BE49-F238E27FC236}">
                <a16:creationId xmlns:a16="http://schemas.microsoft.com/office/drawing/2014/main" id="{2B8CEA46-38DB-123B-5269-90B672FFB5F9}"/>
              </a:ext>
            </a:extLst>
          </p:cNvPr>
          <p:cNvSpPr>
            <a:spLocks noGrp="1"/>
          </p:cNvSpPr>
          <p:nvPr>
            <p:ph type="sldNum" sz="quarter" idx="12"/>
          </p:nvPr>
        </p:nvSpPr>
        <p:spPr/>
        <p:txBody>
          <a:body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0299394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ingut amb llegen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AE8A13F-A9DF-A8C6-F135-4C52AE8A4F4F}"/>
              </a:ext>
            </a:extLst>
          </p:cNvPr>
          <p:cNvSpPr>
            <a:spLocks noGrp="1"/>
          </p:cNvSpPr>
          <p:nvPr>
            <p:ph type="title"/>
          </p:nvPr>
        </p:nvSpPr>
        <p:spPr>
          <a:xfrm>
            <a:off x="629841" y="342900"/>
            <a:ext cx="2949178" cy="1200150"/>
          </a:xfrm>
        </p:spPr>
        <p:txBody>
          <a:bodyPr anchor="b"/>
          <a:lstStyle>
            <a:lvl1pPr>
              <a:defRPr sz="2400"/>
            </a:lvl1pPr>
          </a:lstStyle>
          <a:p>
            <a:r>
              <a:rPr lang="ca-ES-valencia"/>
              <a:t>Feu clic per editar l'estil de títol del patró</a:t>
            </a:r>
            <a:endParaRPr lang="es-ES"/>
          </a:p>
        </p:txBody>
      </p:sp>
      <p:sp>
        <p:nvSpPr>
          <p:cNvPr id="3" name="Contenidor de contingut 2">
            <a:extLst>
              <a:ext uri="{FF2B5EF4-FFF2-40B4-BE49-F238E27FC236}">
                <a16:creationId xmlns:a16="http://schemas.microsoft.com/office/drawing/2014/main" id="{370F74E7-AD86-C661-D972-E6865627F00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a-ES-valencia"/>
              <a:t>Feu clic per editar els estils del text mestre</a:t>
            </a:r>
          </a:p>
          <a:p>
            <a:pPr lvl="1"/>
            <a:r>
              <a:rPr lang="ca-ES-valencia"/>
              <a:t>Segon nivell</a:t>
            </a:r>
          </a:p>
          <a:p>
            <a:pPr lvl="2"/>
            <a:r>
              <a:rPr lang="ca-ES-valencia"/>
              <a:t>Tercer nivell</a:t>
            </a:r>
          </a:p>
          <a:p>
            <a:pPr lvl="3"/>
            <a:r>
              <a:rPr lang="ca-ES-valencia"/>
              <a:t>Quart nivell</a:t>
            </a:r>
          </a:p>
          <a:p>
            <a:pPr lvl="4"/>
            <a:r>
              <a:rPr lang="ca-ES-valencia"/>
              <a:t>Cinqué nivell</a:t>
            </a:r>
            <a:endParaRPr lang="es-ES"/>
          </a:p>
        </p:txBody>
      </p:sp>
      <p:sp>
        <p:nvSpPr>
          <p:cNvPr id="4" name="Contenidor de text 3">
            <a:extLst>
              <a:ext uri="{FF2B5EF4-FFF2-40B4-BE49-F238E27FC236}">
                <a16:creationId xmlns:a16="http://schemas.microsoft.com/office/drawing/2014/main" id="{A51FCDF8-4C3D-20BC-FF98-D1A47D0B9F6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a-ES-valencia"/>
              <a:t>Feu clic per editar els estils del text mestre</a:t>
            </a:r>
          </a:p>
        </p:txBody>
      </p:sp>
      <p:sp>
        <p:nvSpPr>
          <p:cNvPr id="5" name="Contenidor de data 4">
            <a:extLst>
              <a:ext uri="{FF2B5EF4-FFF2-40B4-BE49-F238E27FC236}">
                <a16:creationId xmlns:a16="http://schemas.microsoft.com/office/drawing/2014/main" id="{E4AEECAD-9E3A-F704-6A2A-BA1750955AED}"/>
              </a:ext>
            </a:extLst>
          </p:cNvPr>
          <p:cNvSpPr>
            <a:spLocks noGrp="1"/>
          </p:cNvSpPr>
          <p:nvPr>
            <p:ph type="dt" sz="half" idx="10"/>
          </p:nvPr>
        </p:nvSpPr>
        <p:spPr/>
        <p:txBody>
          <a:bodyPr/>
          <a:lstStyle/>
          <a:p>
            <a:fld id="{EA57A1F8-5F4B-4A3C-B35F-BD22E8219F76}" type="datetimeFigureOut">
              <a:rPr lang="es-ES" smtClean="0">
                <a:solidFill>
                  <a:prstClr val="black">
                    <a:tint val="75000"/>
                  </a:prstClr>
                </a:solidFill>
              </a:rPr>
              <a:pPr/>
              <a:t>28/10/24</a:t>
            </a:fld>
            <a:endParaRPr lang="es-ES">
              <a:solidFill>
                <a:prstClr val="black">
                  <a:tint val="75000"/>
                </a:prstClr>
              </a:solidFill>
            </a:endParaRPr>
          </a:p>
        </p:txBody>
      </p:sp>
      <p:sp>
        <p:nvSpPr>
          <p:cNvPr id="6" name="Contenidor de peu de pàgina 5">
            <a:extLst>
              <a:ext uri="{FF2B5EF4-FFF2-40B4-BE49-F238E27FC236}">
                <a16:creationId xmlns:a16="http://schemas.microsoft.com/office/drawing/2014/main" id="{7574DE74-6FAA-1559-EA1F-752A9E12CB5D}"/>
              </a:ext>
            </a:extLst>
          </p:cNvPr>
          <p:cNvSpPr>
            <a:spLocks noGrp="1"/>
          </p:cNvSpPr>
          <p:nvPr>
            <p:ph type="ftr" sz="quarter" idx="11"/>
          </p:nvPr>
        </p:nvSpPr>
        <p:spPr/>
        <p:txBody>
          <a:bodyPr/>
          <a:lstStyle/>
          <a:p>
            <a:endParaRPr lang="es-ES">
              <a:solidFill>
                <a:prstClr val="black">
                  <a:tint val="75000"/>
                </a:prstClr>
              </a:solidFill>
            </a:endParaRPr>
          </a:p>
        </p:txBody>
      </p:sp>
      <p:sp>
        <p:nvSpPr>
          <p:cNvPr id="7" name="Contenidor de número de diapositiva 6">
            <a:extLst>
              <a:ext uri="{FF2B5EF4-FFF2-40B4-BE49-F238E27FC236}">
                <a16:creationId xmlns:a16="http://schemas.microsoft.com/office/drawing/2014/main" id="{6534A7BA-DF90-A5D7-19EC-710B23CB7AE5}"/>
              </a:ext>
            </a:extLst>
          </p:cNvPr>
          <p:cNvSpPr>
            <a:spLocks noGrp="1"/>
          </p:cNvSpPr>
          <p:nvPr>
            <p:ph type="sldNum" sz="quarter" idx="12"/>
          </p:nvPr>
        </p:nvSpPr>
        <p:spPr/>
        <p:txBody>
          <a:body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7090058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tge amb llegen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0AFFE6C6-0395-E1B7-C863-A7DD3649CC38}"/>
              </a:ext>
            </a:extLst>
          </p:cNvPr>
          <p:cNvSpPr>
            <a:spLocks noGrp="1"/>
          </p:cNvSpPr>
          <p:nvPr>
            <p:ph type="title"/>
          </p:nvPr>
        </p:nvSpPr>
        <p:spPr>
          <a:xfrm>
            <a:off x="629841" y="342900"/>
            <a:ext cx="2949178" cy="1200150"/>
          </a:xfrm>
        </p:spPr>
        <p:txBody>
          <a:bodyPr anchor="b"/>
          <a:lstStyle>
            <a:lvl1pPr>
              <a:defRPr sz="2400"/>
            </a:lvl1pPr>
          </a:lstStyle>
          <a:p>
            <a:r>
              <a:rPr lang="ca-ES-valencia"/>
              <a:t>Feu clic per editar l'estil de títol del patró</a:t>
            </a:r>
            <a:endParaRPr lang="es-ES"/>
          </a:p>
        </p:txBody>
      </p:sp>
      <p:sp>
        <p:nvSpPr>
          <p:cNvPr id="3" name="Contenidor d'imatge 2">
            <a:extLst>
              <a:ext uri="{FF2B5EF4-FFF2-40B4-BE49-F238E27FC236}">
                <a16:creationId xmlns:a16="http://schemas.microsoft.com/office/drawing/2014/main" id="{4DC64641-2321-7AE6-B013-0C40DD23B8B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Contenidor de text 3">
            <a:extLst>
              <a:ext uri="{FF2B5EF4-FFF2-40B4-BE49-F238E27FC236}">
                <a16:creationId xmlns:a16="http://schemas.microsoft.com/office/drawing/2014/main" id="{B15AF67B-9432-EB77-1AFB-3F832E98287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a-ES-valencia"/>
              <a:t>Feu clic per editar els estils del text mestre</a:t>
            </a:r>
          </a:p>
        </p:txBody>
      </p:sp>
      <p:sp>
        <p:nvSpPr>
          <p:cNvPr id="5" name="Contenidor de data 4">
            <a:extLst>
              <a:ext uri="{FF2B5EF4-FFF2-40B4-BE49-F238E27FC236}">
                <a16:creationId xmlns:a16="http://schemas.microsoft.com/office/drawing/2014/main" id="{F18E4AF4-9EF0-67BC-AB96-CB1593560982}"/>
              </a:ext>
            </a:extLst>
          </p:cNvPr>
          <p:cNvSpPr>
            <a:spLocks noGrp="1"/>
          </p:cNvSpPr>
          <p:nvPr>
            <p:ph type="dt" sz="half" idx="10"/>
          </p:nvPr>
        </p:nvSpPr>
        <p:spPr/>
        <p:txBody>
          <a:bodyPr/>
          <a:lstStyle/>
          <a:p>
            <a:fld id="{EA57A1F8-5F4B-4A3C-B35F-BD22E8219F76}" type="datetimeFigureOut">
              <a:rPr lang="es-ES" smtClean="0">
                <a:solidFill>
                  <a:prstClr val="black">
                    <a:tint val="75000"/>
                  </a:prstClr>
                </a:solidFill>
              </a:rPr>
              <a:pPr/>
              <a:t>28/10/24</a:t>
            </a:fld>
            <a:endParaRPr lang="es-ES">
              <a:solidFill>
                <a:prstClr val="black">
                  <a:tint val="75000"/>
                </a:prstClr>
              </a:solidFill>
            </a:endParaRPr>
          </a:p>
        </p:txBody>
      </p:sp>
      <p:sp>
        <p:nvSpPr>
          <p:cNvPr id="6" name="Contenidor de peu de pàgina 5">
            <a:extLst>
              <a:ext uri="{FF2B5EF4-FFF2-40B4-BE49-F238E27FC236}">
                <a16:creationId xmlns:a16="http://schemas.microsoft.com/office/drawing/2014/main" id="{439AFB3E-B267-F622-406F-EA9B66F75544}"/>
              </a:ext>
            </a:extLst>
          </p:cNvPr>
          <p:cNvSpPr>
            <a:spLocks noGrp="1"/>
          </p:cNvSpPr>
          <p:nvPr>
            <p:ph type="ftr" sz="quarter" idx="11"/>
          </p:nvPr>
        </p:nvSpPr>
        <p:spPr/>
        <p:txBody>
          <a:bodyPr/>
          <a:lstStyle/>
          <a:p>
            <a:endParaRPr lang="es-ES">
              <a:solidFill>
                <a:prstClr val="black">
                  <a:tint val="75000"/>
                </a:prstClr>
              </a:solidFill>
            </a:endParaRPr>
          </a:p>
        </p:txBody>
      </p:sp>
      <p:sp>
        <p:nvSpPr>
          <p:cNvPr id="7" name="Contenidor de número de diapositiva 6">
            <a:extLst>
              <a:ext uri="{FF2B5EF4-FFF2-40B4-BE49-F238E27FC236}">
                <a16:creationId xmlns:a16="http://schemas.microsoft.com/office/drawing/2014/main" id="{5B3F4306-A722-E15E-2F04-E4196BC9741A}"/>
              </a:ext>
            </a:extLst>
          </p:cNvPr>
          <p:cNvSpPr>
            <a:spLocks noGrp="1"/>
          </p:cNvSpPr>
          <p:nvPr>
            <p:ph type="sldNum" sz="quarter" idx="12"/>
          </p:nvPr>
        </p:nvSpPr>
        <p:spPr/>
        <p:txBody>
          <a:body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46588311"/>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ol i text vertica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0E506D02-756B-95B5-8B06-0C714ABF27A9}"/>
              </a:ext>
            </a:extLst>
          </p:cNvPr>
          <p:cNvSpPr>
            <a:spLocks noGrp="1"/>
          </p:cNvSpPr>
          <p:nvPr>
            <p:ph type="title"/>
          </p:nvPr>
        </p:nvSpPr>
        <p:spPr/>
        <p:txBody>
          <a:bodyPr/>
          <a:lstStyle/>
          <a:p>
            <a:r>
              <a:rPr lang="ca-ES-valencia"/>
              <a:t>Feu clic per editar l'estil de títol del patró</a:t>
            </a:r>
            <a:endParaRPr lang="es-ES"/>
          </a:p>
        </p:txBody>
      </p:sp>
      <p:sp>
        <p:nvSpPr>
          <p:cNvPr id="3" name="Contenidor de text vertical 2">
            <a:extLst>
              <a:ext uri="{FF2B5EF4-FFF2-40B4-BE49-F238E27FC236}">
                <a16:creationId xmlns:a16="http://schemas.microsoft.com/office/drawing/2014/main" id="{5369B25C-FBF3-5A4A-95EB-6F2D743AC588}"/>
              </a:ext>
            </a:extLst>
          </p:cNvPr>
          <p:cNvSpPr>
            <a:spLocks noGrp="1"/>
          </p:cNvSpPr>
          <p:nvPr>
            <p:ph type="body" orient="vert" idx="1"/>
          </p:nvPr>
        </p:nvSpPr>
        <p:spPr/>
        <p:txBody>
          <a:bodyPr vert="eaVert"/>
          <a:lstStyle/>
          <a:p>
            <a:pPr lvl="0"/>
            <a:r>
              <a:rPr lang="ca-ES-valencia"/>
              <a:t>Feu clic per editar els estils del text mestre</a:t>
            </a:r>
          </a:p>
          <a:p>
            <a:pPr lvl="1"/>
            <a:r>
              <a:rPr lang="ca-ES-valencia"/>
              <a:t>Segon nivell</a:t>
            </a:r>
          </a:p>
          <a:p>
            <a:pPr lvl="2"/>
            <a:r>
              <a:rPr lang="ca-ES-valencia"/>
              <a:t>Tercer nivell</a:t>
            </a:r>
          </a:p>
          <a:p>
            <a:pPr lvl="3"/>
            <a:r>
              <a:rPr lang="ca-ES-valencia"/>
              <a:t>Quart nivell</a:t>
            </a:r>
          </a:p>
          <a:p>
            <a:pPr lvl="4"/>
            <a:r>
              <a:rPr lang="ca-ES-valencia"/>
              <a:t>Cinqué nivell</a:t>
            </a:r>
            <a:endParaRPr lang="es-ES"/>
          </a:p>
        </p:txBody>
      </p:sp>
      <p:sp>
        <p:nvSpPr>
          <p:cNvPr id="4" name="Contenidor de data 3">
            <a:extLst>
              <a:ext uri="{FF2B5EF4-FFF2-40B4-BE49-F238E27FC236}">
                <a16:creationId xmlns:a16="http://schemas.microsoft.com/office/drawing/2014/main" id="{44FE616B-EF93-E0F1-E691-EC49EF5AD044}"/>
              </a:ext>
            </a:extLst>
          </p:cNvPr>
          <p:cNvSpPr>
            <a:spLocks noGrp="1"/>
          </p:cNvSpPr>
          <p:nvPr>
            <p:ph type="dt" sz="half" idx="10"/>
          </p:nvPr>
        </p:nvSpPr>
        <p:spPr/>
        <p:txBody>
          <a:bodyPr/>
          <a:lstStyle/>
          <a:p>
            <a:fld id="{EA57A1F8-5F4B-4A3C-B35F-BD22E8219F76}" type="datetimeFigureOut">
              <a:rPr lang="es-ES" smtClean="0">
                <a:solidFill>
                  <a:prstClr val="black">
                    <a:tint val="75000"/>
                  </a:prstClr>
                </a:solidFill>
              </a:rPr>
              <a:pPr/>
              <a:t>28/10/24</a:t>
            </a:fld>
            <a:endParaRPr lang="es-ES">
              <a:solidFill>
                <a:prstClr val="black">
                  <a:tint val="75000"/>
                </a:prstClr>
              </a:solidFill>
            </a:endParaRPr>
          </a:p>
        </p:txBody>
      </p:sp>
      <p:sp>
        <p:nvSpPr>
          <p:cNvPr id="5" name="Contenidor de peu de pàgina 4">
            <a:extLst>
              <a:ext uri="{FF2B5EF4-FFF2-40B4-BE49-F238E27FC236}">
                <a16:creationId xmlns:a16="http://schemas.microsoft.com/office/drawing/2014/main" id="{B08A7557-13FC-5683-CE57-BAF66253DC37}"/>
              </a:ext>
            </a:extLst>
          </p:cNvPr>
          <p:cNvSpPr>
            <a:spLocks noGrp="1"/>
          </p:cNvSpPr>
          <p:nvPr>
            <p:ph type="ftr" sz="quarter" idx="11"/>
          </p:nvPr>
        </p:nvSpPr>
        <p:spPr/>
        <p:txBody>
          <a:bodyPr/>
          <a:lstStyle/>
          <a:p>
            <a:endParaRPr lang="es-ES">
              <a:solidFill>
                <a:prstClr val="black">
                  <a:tint val="75000"/>
                </a:prstClr>
              </a:solidFill>
            </a:endParaRPr>
          </a:p>
        </p:txBody>
      </p:sp>
      <p:sp>
        <p:nvSpPr>
          <p:cNvPr id="6" name="Contenidor de número de diapositiva 5">
            <a:extLst>
              <a:ext uri="{FF2B5EF4-FFF2-40B4-BE49-F238E27FC236}">
                <a16:creationId xmlns:a16="http://schemas.microsoft.com/office/drawing/2014/main" id="{CE8A4FCB-EA28-879D-B7CD-1FFD1DFCBB50}"/>
              </a:ext>
            </a:extLst>
          </p:cNvPr>
          <p:cNvSpPr>
            <a:spLocks noGrp="1"/>
          </p:cNvSpPr>
          <p:nvPr>
            <p:ph type="sldNum" sz="quarter" idx="12"/>
          </p:nvPr>
        </p:nvSpPr>
        <p:spPr/>
        <p:txBody>
          <a:body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9735176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ol vertical i text">
    <p:spTree>
      <p:nvGrpSpPr>
        <p:cNvPr id="1" name=""/>
        <p:cNvGrpSpPr/>
        <p:nvPr/>
      </p:nvGrpSpPr>
      <p:grpSpPr>
        <a:xfrm>
          <a:off x="0" y="0"/>
          <a:ext cx="0" cy="0"/>
          <a:chOff x="0" y="0"/>
          <a:chExt cx="0" cy="0"/>
        </a:xfrm>
      </p:grpSpPr>
      <p:sp>
        <p:nvSpPr>
          <p:cNvPr id="2" name="Títol vertical 1">
            <a:extLst>
              <a:ext uri="{FF2B5EF4-FFF2-40B4-BE49-F238E27FC236}">
                <a16:creationId xmlns:a16="http://schemas.microsoft.com/office/drawing/2014/main" id="{342EDC06-EF6D-4DB9-A19E-76965DD869AC}"/>
              </a:ext>
            </a:extLst>
          </p:cNvPr>
          <p:cNvSpPr>
            <a:spLocks noGrp="1"/>
          </p:cNvSpPr>
          <p:nvPr>
            <p:ph type="title" orient="vert"/>
          </p:nvPr>
        </p:nvSpPr>
        <p:spPr>
          <a:xfrm>
            <a:off x="6543675" y="273844"/>
            <a:ext cx="1971675" cy="4358879"/>
          </a:xfrm>
        </p:spPr>
        <p:txBody>
          <a:bodyPr vert="eaVert"/>
          <a:lstStyle/>
          <a:p>
            <a:r>
              <a:rPr lang="ca-ES-valencia"/>
              <a:t>Feu clic per editar l'estil de títol del patró</a:t>
            </a:r>
            <a:endParaRPr lang="es-ES"/>
          </a:p>
        </p:txBody>
      </p:sp>
      <p:sp>
        <p:nvSpPr>
          <p:cNvPr id="3" name="Contenidor de text vertical 2">
            <a:extLst>
              <a:ext uri="{FF2B5EF4-FFF2-40B4-BE49-F238E27FC236}">
                <a16:creationId xmlns:a16="http://schemas.microsoft.com/office/drawing/2014/main" id="{5BB183DB-5C27-C0A3-C5B8-E9BD7B0935BD}"/>
              </a:ext>
            </a:extLst>
          </p:cNvPr>
          <p:cNvSpPr>
            <a:spLocks noGrp="1"/>
          </p:cNvSpPr>
          <p:nvPr>
            <p:ph type="body" orient="vert" idx="1"/>
          </p:nvPr>
        </p:nvSpPr>
        <p:spPr>
          <a:xfrm>
            <a:off x="628650" y="273844"/>
            <a:ext cx="5800725" cy="4358879"/>
          </a:xfrm>
        </p:spPr>
        <p:txBody>
          <a:bodyPr vert="eaVert"/>
          <a:lstStyle/>
          <a:p>
            <a:pPr lvl="0"/>
            <a:r>
              <a:rPr lang="ca-ES-valencia"/>
              <a:t>Feu clic per editar els estils del text mestre</a:t>
            </a:r>
          </a:p>
          <a:p>
            <a:pPr lvl="1"/>
            <a:r>
              <a:rPr lang="ca-ES-valencia"/>
              <a:t>Segon nivell</a:t>
            </a:r>
          </a:p>
          <a:p>
            <a:pPr lvl="2"/>
            <a:r>
              <a:rPr lang="ca-ES-valencia"/>
              <a:t>Tercer nivell</a:t>
            </a:r>
          </a:p>
          <a:p>
            <a:pPr lvl="3"/>
            <a:r>
              <a:rPr lang="ca-ES-valencia"/>
              <a:t>Quart nivell</a:t>
            </a:r>
          </a:p>
          <a:p>
            <a:pPr lvl="4"/>
            <a:r>
              <a:rPr lang="ca-ES-valencia"/>
              <a:t>Cinqué nivell</a:t>
            </a:r>
            <a:endParaRPr lang="es-ES"/>
          </a:p>
        </p:txBody>
      </p:sp>
      <p:sp>
        <p:nvSpPr>
          <p:cNvPr id="4" name="Contenidor de data 3">
            <a:extLst>
              <a:ext uri="{FF2B5EF4-FFF2-40B4-BE49-F238E27FC236}">
                <a16:creationId xmlns:a16="http://schemas.microsoft.com/office/drawing/2014/main" id="{46FF3506-753A-9B63-93B3-48D7027DF821}"/>
              </a:ext>
            </a:extLst>
          </p:cNvPr>
          <p:cNvSpPr>
            <a:spLocks noGrp="1"/>
          </p:cNvSpPr>
          <p:nvPr>
            <p:ph type="dt" sz="half" idx="10"/>
          </p:nvPr>
        </p:nvSpPr>
        <p:spPr/>
        <p:txBody>
          <a:bodyPr/>
          <a:lstStyle/>
          <a:p>
            <a:fld id="{EA57A1F8-5F4B-4A3C-B35F-BD22E8219F76}" type="datetimeFigureOut">
              <a:rPr lang="es-ES" smtClean="0">
                <a:solidFill>
                  <a:prstClr val="black">
                    <a:tint val="75000"/>
                  </a:prstClr>
                </a:solidFill>
              </a:rPr>
              <a:pPr/>
              <a:t>28/10/24</a:t>
            </a:fld>
            <a:endParaRPr lang="es-ES">
              <a:solidFill>
                <a:prstClr val="black">
                  <a:tint val="75000"/>
                </a:prstClr>
              </a:solidFill>
            </a:endParaRPr>
          </a:p>
        </p:txBody>
      </p:sp>
      <p:sp>
        <p:nvSpPr>
          <p:cNvPr id="5" name="Contenidor de peu de pàgina 4">
            <a:extLst>
              <a:ext uri="{FF2B5EF4-FFF2-40B4-BE49-F238E27FC236}">
                <a16:creationId xmlns:a16="http://schemas.microsoft.com/office/drawing/2014/main" id="{3F718241-F252-EB7E-4484-756E90F5253C}"/>
              </a:ext>
            </a:extLst>
          </p:cNvPr>
          <p:cNvSpPr>
            <a:spLocks noGrp="1"/>
          </p:cNvSpPr>
          <p:nvPr>
            <p:ph type="ftr" sz="quarter" idx="11"/>
          </p:nvPr>
        </p:nvSpPr>
        <p:spPr/>
        <p:txBody>
          <a:bodyPr/>
          <a:lstStyle/>
          <a:p>
            <a:endParaRPr lang="es-ES">
              <a:solidFill>
                <a:prstClr val="black">
                  <a:tint val="75000"/>
                </a:prstClr>
              </a:solidFill>
            </a:endParaRPr>
          </a:p>
        </p:txBody>
      </p:sp>
      <p:sp>
        <p:nvSpPr>
          <p:cNvPr id="6" name="Contenidor de número de diapositiva 5">
            <a:extLst>
              <a:ext uri="{FF2B5EF4-FFF2-40B4-BE49-F238E27FC236}">
                <a16:creationId xmlns:a16="http://schemas.microsoft.com/office/drawing/2014/main" id="{DBCF0C7E-CDFB-5616-7B63-3834B58ACEED}"/>
              </a:ext>
            </a:extLst>
          </p:cNvPr>
          <p:cNvSpPr>
            <a:spLocks noGrp="1"/>
          </p:cNvSpPr>
          <p:nvPr>
            <p:ph type="sldNum" sz="quarter" idx="12"/>
          </p:nvPr>
        </p:nvSpPr>
        <p:spPr/>
        <p:txBody>
          <a:body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3396679"/>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90599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22"/>
            <a:ext cx="7772400" cy="1102519"/>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7F75B078-B05B-1D43-AA1F-02CD1901AC25}" type="datetimeFigureOut">
              <a:rPr lang="es-ES_tradnl" smtClean="0">
                <a:solidFill>
                  <a:prstClr val="black">
                    <a:tint val="75000"/>
                  </a:prstClr>
                </a:solidFill>
              </a:rPr>
              <a:pPr/>
              <a:t>28/10/24</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97D48CEF-E961-494B-891C-78D8E3247676}"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211277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F75B078-B05B-1D43-AA1F-02CD1901AC25}" type="datetimeFigureOut">
              <a:rPr lang="es-ES_tradnl" smtClean="0">
                <a:solidFill>
                  <a:prstClr val="black">
                    <a:tint val="75000"/>
                  </a:prstClr>
                </a:solidFill>
              </a:rPr>
              <a:pPr/>
              <a:t>28/10/24</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97D48CEF-E961-494B-891C-78D8E3247676}"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3507952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9"/>
            <a:ext cx="7772400" cy="1021556"/>
          </a:xfrm>
        </p:spPr>
        <p:txBody>
          <a:bodyPr anchor="t"/>
          <a:lstStyle>
            <a:lvl1pPr algn="l">
              <a:defRPr sz="3000" b="1" cap="all"/>
            </a:lvl1pPr>
          </a:lstStyle>
          <a:p>
            <a:r>
              <a:rPr lang="es-ES"/>
              <a:t>Haga clic para modificar el estilo de título del patrón</a:t>
            </a:r>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7F75B078-B05B-1D43-AA1F-02CD1901AC25}" type="datetimeFigureOut">
              <a:rPr lang="es-ES_tradnl" smtClean="0">
                <a:solidFill>
                  <a:prstClr val="black">
                    <a:tint val="75000"/>
                  </a:prstClr>
                </a:solidFill>
              </a:rPr>
              <a:pPr/>
              <a:t>28/10/24</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97D48CEF-E961-494B-891C-78D8E3247676}"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3455006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200154"/>
            <a:ext cx="54102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72200" y="1200154"/>
            <a:ext cx="54102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7F75B078-B05B-1D43-AA1F-02CD1901AC25}" type="datetimeFigureOut">
              <a:rPr lang="es-ES_tradnl" smtClean="0">
                <a:solidFill>
                  <a:prstClr val="black">
                    <a:tint val="75000"/>
                  </a:prstClr>
                </a:solidFill>
              </a:rPr>
              <a:pPr/>
              <a:t>28/10/24</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97D48CEF-E961-494B-891C-78D8E3247676}"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8612317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9"/>
            <a:ext cx="8229600" cy="85725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8"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7F75B078-B05B-1D43-AA1F-02CD1901AC25}" type="datetimeFigureOut">
              <a:rPr lang="es-ES_tradnl" smtClean="0">
                <a:solidFill>
                  <a:prstClr val="black">
                    <a:tint val="75000"/>
                  </a:prstClr>
                </a:solidFill>
              </a:rPr>
              <a:pPr/>
              <a:t>28/10/24</a:t>
            </a:fld>
            <a:endParaRPr lang="es-ES_tradnl">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97D48CEF-E961-494B-891C-78D8E3247676}"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4204691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7F75B078-B05B-1D43-AA1F-02CD1901AC25}" type="datetimeFigureOut">
              <a:rPr lang="es-ES_tradnl" smtClean="0">
                <a:solidFill>
                  <a:prstClr val="black">
                    <a:tint val="75000"/>
                  </a:prstClr>
                </a:solidFill>
              </a:rPr>
              <a:pPr/>
              <a:t>28/10/24</a:t>
            </a:fld>
            <a:endParaRPr lang="es-ES_tradnl">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97D48CEF-E961-494B-891C-78D8E3247676}"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4204056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F75B078-B05B-1D43-AA1F-02CD1901AC25}" type="datetimeFigureOut">
              <a:rPr lang="es-ES_tradnl" smtClean="0">
                <a:solidFill>
                  <a:prstClr val="black">
                    <a:tint val="75000"/>
                  </a:prstClr>
                </a:solidFill>
              </a:rPr>
              <a:pPr/>
              <a:t>28/10/24</a:t>
            </a:fld>
            <a:endParaRPr lang="es-ES_tradnl">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97D48CEF-E961-494B-891C-78D8E3247676}"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12280959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04787"/>
            <a:ext cx="3008313" cy="871538"/>
          </a:xfrm>
        </p:spPr>
        <p:txBody>
          <a:bodyPr anchor="b"/>
          <a:lstStyle>
            <a:lvl1pPr algn="l">
              <a:defRPr sz="1500" b="1"/>
            </a:lvl1pPr>
          </a:lstStyle>
          <a:p>
            <a:r>
              <a:rPr lang="es-ES"/>
              <a:t>Haga clic para modificar el estilo de título del patrón</a:t>
            </a:r>
          </a:p>
        </p:txBody>
      </p:sp>
      <p:sp>
        <p:nvSpPr>
          <p:cNvPr id="3" name="2 Marcador de contenido"/>
          <p:cNvSpPr>
            <a:spLocks noGrp="1"/>
          </p:cNvSpPr>
          <p:nvPr>
            <p:ph idx="1"/>
          </p:nvPr>
        </p:nvSpPr>
        <p:spPr>
          <a:xfrm>
            <a:off x="3575050" y="204791"/>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2" y="1076328"/>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F75B078-B05B-1D43-AA1F-02CD1901AC25}" type="datetimeFigureOut">
              <a:rPr lang="es-ES_tradnl" smtClean="0">
                <a:solidFill>
                  <a:prstClr val="black">
                    <a:tint val="75000"/>
                  </a:prstClr>
                </a:solidFill>
              </a:rPr>
              <a:pPr/>
              <a:t>28/10/24</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97D48CEF-E961-494B-891C-78D8E3247676}"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26138431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1"/>
            <a:ext cx="5486400" cy="425054"/>
          </a:xfrm>
        </p:spPr>
        <p:txBody>
          <a:bodyPr anchor="b"/>
          <a:lstStyle>
            <a:lvl1pPr algn="l">
              <a:defRPr sz="15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s-ES"/>
              <a:t>Haga clic en el icono para agregar una imagen</a:t>
            </a:r>
          </a:p>
        </p:txBody>
      </p:sp>
      <p:sp>
        <p:nvSpPr>
          <p:cNvPr id="4" name="3 Marcador de texto"/>
          <p:cNvSpPr>
            <a:spLocks noGrp="1"/>
          </p:cNvSpPr>
          <p:nvPr>
            <p:ph type="body" sz="half" idx="2"/>
          </p:nvPr>
        </p:nvSpPr>
        <p:spPr>
          <a:xfrm>
            <a:off x="1792288" y="4025504"/>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F75B078-B05B-1D43-AA1F-02CD1901AC25}" type="datetimeFigureOut">
              <a:rPr lang="es-ES_tradnl" smtClean="0">
                <a:solidFill>
                  <a:prstClr val="black">
                    <a:tint val="75000"/>
                  </a:prstClr>
                </a:solidFill>
              </a:rPr>
              <a:pPr/>
              <a:t>28/10/24</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97D48CEF-E961-494B-891C-78D8E3247676}"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26104551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F75B078-B05B-1D43-AA1F-02CD1901AC25}" type="datetimeFigureOut">
              <a:rPr lang="es-ES_tradnl" smtClean="0">
                <a:solidFill>
                  <a:prstClr val="black">
                    <a:tint val="75000"/>
                  </a:prstClr>
                </a:solidFill>
              </a:rPr>
              <a:pPr/>
              <a:t>28/10/24</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97D48CEF-E961-494B-891C-78D8E3247676}"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41700769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05982"/>
            <a:ext cx="2743200" cy="4388644"/>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05982"/>
            <a:ext cx="8077200" cy="43886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F75B078-B05B-1D43-AA1F-02CD1901AC25}" type="datetimeFigureOut">
              <a:rPr lang="es-ES_tradnl" smtClean="0">
                <a:solidFill>
                  <a:prstClr val="black">
                    <a:tint val="75000"/>
                  </a:prstClr>
                </a:solidFill>
              </a:rPr>
              <a:pPr/>
              <a:t>28/10/24</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97D48CEF-E961-494B-891C-78D8E3247676}"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6737964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22"/>
            <a:ext cx="7772400" cy="1102519"/>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7F75B078-B05B-1D43-AA1F-02CD1901AC25}" type="datetimeFigureOut">
              <a:rPr lang="es-ES_tradnl" smtClean="0">
                <a:solidFill>
                  <a:prstClr val="black">
                    <a:tint val="75000"/>
                  </a:prstClr>
                </a:solidFill>
              </a:rPr>
              <a:pPr/>
              <a:t>28/10/24</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97D48CEF-E961-494B-891C-78D8E3247676}"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3060898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F75B078-B05B-1D43-AA1F-02CD1901AC25}" type="datetimeFigureOut">
              <a:rPr lang="es-ES_tradnl" smtClean="0">
                <a:solidFill>
                  <a:prstClr val="black">
                    <a:tint val="75000"/>
                  </a:prstClr>
                </a:solidFill>
              </a:rPr>
              <a:pPr/>
              <a:t>28/10/24</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97D48CEF-E961-494B-891C-78D8E3247676}"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28154685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9"/>
            <a:ext cx="7772400" cy="1021556"/>
          </a:xfrm>
        </p:spPr>
        <p:txBody>
          <a:bodyPr anchor="t"/>
          <a:lstStyle>
            <a:lvl1pPr algn="l">
              <a:defRPr sz="3000" b="1" cap="all"/>
            </a:lvl1pPr>
          </a:lstStyle>
          <a:p>
            <a:r>
              <a:rPr lang="es-ES"/>
              <a:t>Haga clic para modificar el estilo de título del patrón</a:t>
            </a:r>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7F75B078-B05B-1D43-AA1F-02CD1901AC25}" type="datetimeFigureOut">
              <a:rPr lang="es-ES_tradnl" smtClean="0">
                <a:solidFill>
                  <a:prstClr val="black">
                    <a:tint val="75000"/>
                  </a:prstClr>
                </a:solidFill>
              </a:rPr>
              <a:pPr/>
              <a:t>28/10/24</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97D48CEF-E961-494B-891C-78D8E3247676}"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3926793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200154"/>
            <a:ext cx="54102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72200" y="1200154"/>
            <a:ext cx="54102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7F75B078-B05B-1D43-AA1F-02CD1901AC25}" type="datetimeFigureOut">
              <a:rPr lang="es-ES_tradnl" smtClean="0">
                <a:solidFill>
                  <a:prstClr val="black">
                    <a:tint val="75000"/>
                  </a:prstClr>
                </a:solidFill>
              </a:rPr>
              <a:pPr/>
              <a:t>28/10/24</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97D48CEF-E961-494B-891C-78D8E3247676}"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23517192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9"/>
            <a:ext cx="8229600" cy="85725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8"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7F75B078-B05B-1D43-AA1F-02CD1901AC25}" type="datetimeFigureOut">
              <a:rPr lang="es-ES_tradnl" smtClean="0">
                <a:solidFill>
                  <a:prstClr val="black">
                    <a:tint val="75000"/>
                  </a:prstClr>
                </a:solidFill>
              </a:rPr>
              <a:pPr/>
              <a:t>28/10/24</a:t>
            </a:fld>
            <a:endParaRPr lang="es-ES_tradnl">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97D48CEF-E961-494B-891C-78D8E3247676}"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1233152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7F75B078-B05B-1D43-AA1F-02CD1901AC25}" type="datetimeFigureOut">
              <a:rPr lang="es-ES_tradnl" smtClean="0">
                <a:solidFill>
                  <a:prstClr val="black">
                    <a:tint val="75000"/>
                  </a:prstClr>
                </a:solidFill>
              </a:rPr>
              <a:pPr/>
              <a:t>28/10/24</a:t>
            </a:fld>
            <a:endParaRPr lang="es-ES_tradnl">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97D48CEF-E961-494B-891C-78D8E3247676}"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25122123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F75B078-B05B-1D43-AA1F-02CD1901AC25}" type="datetimeFigureOut">
              <a:rPr lang="es-ES_tradnl" smtClean="0">
                <a:solidFill>
                  <a:prstClr val="black">
                    <a:tint val="75000"/>
                  </a:prstClr>
                </a:solidFill>
              </a:rPr>
              <a:pPr/>
              <a:t>28/10/24</a:t>
            </a:fld>
            <a:endParaRPr lang="es-ES_tradnl">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97D48CEF-E961-494B-891C-78D8E3247676}"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11702629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04787"/>
            <a:ext cx="3008313" cy="871538"/>
          </a:xfrm>
        </p:spPr>
        <p:txBody>
          <a:bodyPr anchor="b"/>
          <a:lstStyle>
            <a:lvl1pPr algn="l">
              <a:defRPr sz="1500" b="1"/>
            </a:lvl1pPr>
          </a:lstStyle>
          <a:p>
            <a:r>
              <a:rPr lang="es-ES"/>
              <a:t>Haga clic para modificar el estilo de título del patrón</a:t>
            </a:r>
          </a:p>
        </p:txBody>
      </p:sp>
      <p:sp>
        <p:nvSpPr>
          <p:cNvPr id="3" name="2 Marcador de contenido"/>
          <p:cNvSpPr>
            <a:spLocks noGrp="1"/>
          </p:cNvSpPr>
          <p:nvPr>
            <p:ph idx="1"/>
          </p:nvPr>
        </p:nvSpPr>
        <p:spPr>
          <a:xfrm>
            <a:off x="3575050" y="204791"/>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2" y="1076328"/>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F75B078-B05B-1D43-AA1F-02CD1901AC25}" type="datetimeFigureOut">
              <a:rPr lang="es-ES_tradnl" smtClean="0">
                <a:solidFill>
                  <a:prstClr val="black">
                    <a:tint val="75000"/>
                  </a:prstClr>
                </a:solidFill>
              </a:rPr>
              <a:pPr/>
              <a:t>28/10/24</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97D48CEF-E961-494B-891C-78D8E3247676}"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942305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1"/>
            <a:ext cx="5486400" cy="425054"/>
          </a:xfrm>
        </p:spPr>
        <p:txBody>
          <a:bodyPr anchor="b"/>
          <a:lstStyle>
            <a:lvl1pPr algn="l">
              <a:defRPr sz="15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s-ES"/>
              <a:t>Haga clic en el icono para agregar una imagen</a:t>
            </a:r>
          </a:p>
        </p:txBody>
      </p:sp>
      <p:sp>
        <p:nvSpPr>
          <p:cNvPr id="4" name="3 Marcador de texto"/>
          <p:cNvSpPr>
            <a:spLocks noGrp="1"/>
          </p:cNvSpPr>
          <p:nvPr>
            <p:ph type="body" sz="half" idx="2"/>
          </p:nvPr>
        </p:nvSpPr>
        <p:spPr>
          <a:xfrm>
            <a:off x="1792288" y="4025504"/>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F75B078-B05B-1D43-AA1F-02CD1901AC25}" type="datetimeFigureOut">
              <a:rPr lang="es-ES_tradnl" smtClean="0">
                <a:solidFill>
                  <a:prstClr val="black">
                    <a:tint val="75000"/>
                  </a:prstClr>
                </a:solidFill>
              </a:rPr>
              <a:pPr/>
              <a:t>28/10/24</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97D48CEF-E961-494B-891C-78D8E3247676}"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25754125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F75B078-B05B-1D43-AA1F-02CD1901AC25}" type="datetimeFigureOut">
              <a:rPr lang="es-ES_tradnl" smtClean="0">
                <a:solidFill>
                  <a:prstClr val="black">
                    <a:tint val="75000"/>
                  </a:prstClr>
                </a:solidFill>
              </a:rPr>
              <a:pPr/>
              <a:t>28/10/24</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97D48CEF-E961-494B-891C-78D8E3247676}"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21306344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05982"/>
            <a:ext cx="2743200" cy="4388644"/>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05982"/>
            <a:ext cx="8077200" cy="43886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F75B078-B05B-1D43-AA1F-02CD1901AC25}" type="datetimeFigureOut">
              <a:rPr lang="es-ES_tradnl" smtClean="0">
                <a:solidFill>
                  <a:prstClr val="black">
                    <a:tint val="75000"/>
                  </a:prstClr>
                </a:solidFill>
              </a:rPr>
              <a:pPr/>
              <a:t>28/10/24</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97D48CEF-E961-494B-891C-78D8E3247676}"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4239579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cs typeface="Roboto" panose="02000000000000000000" pitchFamily="2"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panose="02000000000000000000" pitchFamily="2" charset="0"/>
                <a:ea typeface="Roboto" panose="02000000000000000000" pitchFamily="2" charset="0"/>
                <a:cs typeface="Roboto" panose="02000000000000000000" pitchFamily="2" charset="0"/>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GB" smtClean="0"/>
              <a:pPr/>
              <a:t>‹#›</a:t>
            </a:fld>
            <a:endParaRPr lang="en-GB"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9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títol 1">
            <a:extLst>
              <a:ext uri="{FF2B5EF4-FFF2-40B4-BE49-F238E27FC236}">
                <a16:creationId xmlns:a16="http://schemas.microsoft.com/office/drawing/2014/main" id="{743A320A-7858-2638-45F0-3ECA84AD814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ca-ES-valencia"/>
              <a:t>Feu clic per editar l'estil de títol del patró</a:t>
            </a:r>
            <a:endParaRPr lang="es-ES"/>
          </a:p>
        </p:txBody>
      </p:sp>
      <p:sp>
        <p:nvSpPr>
          <p:cNvPr id="3" name="Contenidor de text 2">
            <a:extLst>
              <a:ext uri="{FF2B5EF4-FFF2-40B4-BE49-F238E27FC236}">
                <a16:creationId xmlns:a16="http://schemas.microsoft.com/office/drawing/2014/main" id="{2024DF23-8096-9284-1ADE-7B7F816E90C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ca-ES-valencia"/>
              <a:t>Feu clic per editar els estils del text mestre</a:t>
            </a:r>
          </a:p>
          <a:p>
            <a:pPr lvl="1"/>
            <a:r>
              <a:rPr lang="ca-ES-valencia"/>
              <a:t>Segon nivell</a:t>
            </a:r>
          </a:p>
          <a:p>
            <a:pPr lvl="2"/>
            <a:r>
              <a:rPr lang="ca-ES-valencia"/>
              <a:t>Tercer nivell</a:t>
            </a:r>
          </a:p>
          <a:p>
            <a:pPr lvl="3"/>
            <a:r>
              <a:rPr lang="ca-ES-valencia"/>
              <a:t>Quart nivell</a:t>
            </a:r>
          </a:p>
          <a:p>
            <a:pPr lvl="4"/>
            <a:r>
              <a:rPr lang="ca-ES-valencia"/>
              <a:t>Cinqué nivell</a:t>
            </a:r>
            <a:endParaRPr lang="es-ES"/>
          </a:p>
        </p:txBody>
      </p:sp>
      <p:sp>
        <p:nvSpPr>
          <p:cNvPr id="4" name="Contenidor de data 3">
            <a:extLst>
              <a:ext uri="{FF2B5EF4-FFF2-40B4-BE49-F238E27FC236}">
                <a16:creationId xmlns:a16="http://schemas.microsoft.com/office/drawing/2014/main" id="{CEE9C74C-19C3-6921-86AB-5AE6AFE04E3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EA57A1F8-5F4B-4A3C-B35F-BD22E8219F76}" type="datetimeFigureOut">
              <a:rPr lang="es-ES" kern="1200" smtClean="0">
                <a:solidFill>
                  <a:prstClr val="black">
                    <a:tint val="75000"/>
                  </a:prstClr>
                </a:solidFill>
                <a:latin typeface="Calibri" panose="020F0502020204030204"/>
                <a:ea typeface="+mn-ea"/>
                <a:cs typeface="+mn-cs"/>
              </a:rPr>
              <a:pPr>
                <a:buClrTx/>
                <a:buFontTx/>
                <a:buNone/>
              </a:pPr>
              <a:t>28/10/24</a:t>
            </a:fld>
            <a:endParaRPr lang="es-ES" kern="1200">
              <a:solidFill>
                <a:prstClr val="black">
                  <a:tint val="75000"/>
                </a:prstClr>
              </a:solidFill>
              <a:latin typeface="Calibri" panose="020F0502020204030204"/>
              <a:ea typeface="+mn-ea"/>
              <a:cs typeface="+mn-cs"/>
            </a:endParaRPr>
          </a:p>
        </p:txBody>
      </p:sp>
      <p:sp>
        <p:nvSpPr>
          <p:cNvPr id="5" name="Contenidor de peu de pàgina 4">
            <a:extLst>
              <a:ext uri="{FF2B5EF4-FFF2-40B4-BE49-F238E27FC236}">
                <a16:creationId xmlns:a16="http://schemas.microsoft.com/office/drawing/2014/main" id="{D12EA0AC-B03D-92D2-E8D6-D1B266D721C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s-ES" kern="1200">
              <a:solidFill>
                <a:prstClr val="black">
                  <a:tint val="75000"/>
                </a:prstClr>
              </a:solidFill>
              <a:latin typeface="Calibri" panose="020F0502020204030204"/>
              <a:ea typeface="+mn-ea"/>
              <a:cs typeface="+mn-cs"/>
            </a:endParaRPr>
          </a:p>
        </p:txBody>
      </p:sp>
      <p:sp>
        <p:nvSpPr>
          <p:cNvPr id="6" name="Contenidor de número de diapositiva 5">
            <a:extLst>
              <a:ext uri="{FF2B5EF4-FFF2-40B4-BE49-F238E27FC236}">
                <a16:creationId xmlns:a16="http://schemas.microsoft.com/office/drawing/2014/main" id="{5E8C1203-60B6-16BE-3834-4FE9DA8D4F4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00000000-1234-1234-1234-123412341234}" type="slidenum">
              <a:rPr lang="en-GB" kern="1200" smtClean="0">
                <a:solidFill>
                  <a:prstClr val="black">
                    <a:tint val="75000"/>
                  </a:prstClr>
                </a:solidFill>
                <a:latin typeface="Calibri" panose="020F0502020204030204"/>
                <a:ea typeface="+mn-ea"/>
                <a:cs typeface="+mn-cs"/>
              </a:rPr>
              <a:pPr>
                <a:buClrTx/>
                <a:buFontTx/>
                <a:buNone/>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019217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200154"/>
            <a:ext cx="8229600" cy="3394472"/>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4767266"/>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7F75B078-B05B-1D43-AA1F-02CD1901AC25}" type="datetimeFigureOut">
              <a:rPr lang="es-ES_tradnl" kern="1200" smtClean="0">
                <a:solidFill>
                  <a:prstClr val="black">
                    <a:tint val="75000"/>
                  </a:prstClr>
                </a:solidFill>
                <a:latin typeface="Calibri"/>
                <a:ea typeface="+mn-ea"/>
                <a:cs typeface="+mn-cs"/>
              </a:rPr>
              <a:pPr>
                <a:buClrTx/>
                <a:buFontTx/>
                <a:buNone/>
              </a:pPr>
              <a:t>28/10/24</a:t>
            </a:fld>
            <a:endParaRPr lang="es-ES_tradnl" kern="1200">
              <a:solidFill>
                <a:prstClr val="black">
                  <a:tint val="75000"/>
                </a:prstClr>
              </a:solidFill>
              <a:latin typeface="Calibri"/>
              <a:ea typeface="+mn-ea"/>
              <a:cs typeface="+mn-cs"/>
            </a:endParaRPr>
          </a:p>
        </p:txBody>
      </p:sp>
      <p:sp>
        <p:nvSpPr>
          <p:cNvPr id="5" name="4 Marcador de pie de página"/>
          <p:cNvSpPr>
            <a:spLocks noGrp="1"/>
          </p:cNvSpPr>
          <p:nvPr>
            <p:ph type="ftr" sz="quarter" idx="3"/>
          </p:nvPr>
        </p:nvSpPr>
        <p:spPr>
          <a:xfrm>
            <a:off x="3124200" y="4767266"/>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s-ES_tradnl" kern="1200">
              <a:solidFill>
                <a:prstClr val="black">
                  <a:tint val="75000"/>
                </a:prstClr>
              </a:solidFill>
              <a:latin typeface="Calibri"/>
              <a:ea typeface="+mn-ea"/>
              <a:cs typeface="+mn-cs"/>
            </a:endParaRPr>
          </a:p>
        </p:txBody>
      </p:sp>
      <p:sp>
        <p:nvSpPr>
          <p:cNvPr id="6" name="5 Marcador de número de diapositiva"/>
          <p:cNvSpPr>
            <a:spLocks noGrp="1"/>
          </p:cNvSpPr>
          <p:nvPr>
            <p:ph type="sldNum" sz="quarter" idx="4"/>
          </p:nvPr>
        </p:nvSpPr>
        <p:spPr>
          <a:xfrm>
            <a:off x="6553200" y="4767266"/>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97D48CEF-E961-494B-891C-78D8E3247676}" type="slidenum">
              <a:rPr lang="es-ES_tradnl" kern="1200" smtClean="0">
                <a:solidFill>
                  <a:prstClr val="black">
                    <a:tint val="75000"/>
                  </a:prstClr>
                </a:solidFill>
                <a:latin typeface="Calibri"/>
                <a:ea typeface="+mn-ea"/>
                <a:cs typeface="+mn-cs"/>
              </a:rPr>
              <a:pPr>
                <a:buClrTx/>
                <a:buFontTx/>
                <a:buNone/>
              </a:pPr>
              <a:t>‹#›</a:t>
            </a:fld>
            <a:endParaRPr lang="es-ES_tradnl"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348034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s-E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200154"/>
            <a:ext cx="8229600" cy="3394472"/>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4767266"/>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7F75B078-B05B-1D43-AA1F-02CD1901AC25}" type="datetimeFigureOut">
              <a:rPr lang="es-ES_tradnl" kern="1200" smtClean="0">
                <a:solidFill>
                  <a:prstClr val="black">
                    <a:tint val="75000"/>
                  </a:prstClr>
                </a:solidFill>
                <a:latin typeface="Calibri"/>
                <a:ea typeface="+mn-ea"/>
                <a:cs typeface="+mn-cs"/>
              </a:rPr>
              <a:pPr>
                <a:buClrTx/>
                <a:buFontTx/>
                <a:buNone/>
              </a:pPr>
              <a:t>28/10/24</a:t>
            </a:fld>
            <a:endParaRPr lang="es-ES_tradnl" kern="1200">
              <a:solidFill>
                <a:prstClr val="black">
                  <a:tint val="75000"/>
                </a:prstClr>
              </a:solidFill>
              <a:latin typeface="Calibri"/>
              <a:ea typeface="+mn-ea"/>
              <a:cs typeface="+mn-cs"/>
            </a:endParaRPr>
          </a:p>
        </p:txBody>
      </p:sp>
      <p:sp>
        <p:nvSpPr>
          <p:cNvPr id="5" name="4 Marcador de pie de página"/>
          <p:cNvSpPr>
            <a:spLocks noGrp="1"/>
          </p:cNvSpPr>
          <p:nvPr>
            <p:ph type="ftr" sz="quarter" idx="3"/>
          </p:nvPr>
        </p:nvSpPr>
        <p:spPr>
          <a:xfrm>
            <a:off x="3124200" y="4767266"/>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s-ES_tradnl" kern="1200">
              <a:solidFill>
                <a:prstClr val="black">
                  <a:tint val="75000"/>
                </a:prstClr>
              </a:solidFill>
              <a:latin typeface="Calibri"/>
              <a:ea typeface="+mn-ea"/>
              <a:cs typeface="+mn-cs"/>
            </a:endParaRPr>
          </a:p>
        </p:txBody>
      </p:sp>
      <p:sp>
        <p:nvSpPr>
          <p:cNvPr id="6" name="5 Marcador de número de diapositiva"/>
          <p:cNvSpPr>
            <a:spLocks noGrp="1"/>
          </p:cNvSpPr>
          <p:nvPr>
            <p:ph type="sldNum" sz="quarter" idx="4"/>
          </p:nvPr>
        </p:nvSpPr>
        <p:spPr>
          <a:xfrm>
            <a:off x="6553200" y="4767266"/>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97D48CEF-E961-494B-891C-78D8E3247676}" type="slidenum">
              <a:rPr lang="es-ES_tradnl" kern="1200" smtClean="0">
                <a:solidFill>
                  <a:prstClr val="black">
                    <a:tint val="75000"/>
                  </a:prstClr>
                </a:solidFill>
                <a:latin typeface="Calibri"/>
                <a:ea typeface="+mn-ea"/>
                <a:cs typeface="+mn-cs"/>
              </a:rPr>
              <a:pPr>
                <a:buClrTx/>
                <a:buFontTx/>
                <a:buNone/>
              </a:pPr>
              <a:t>‹#›</a:t>
            </a:fld>
            <a:endParaRPr lang="es-ES_tradnl"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509678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s-E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10.xml"/><Relationship Id="rId5" Type="http://schemas.openxmlformats.org/officeDocument/2006/relationships/image" Target="../media/image73.png"/><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notesSlide" Target="../notesSlides/notesSlide47.xml"/><Relationship Id="rId1" Type="http://schemas.openxmlformats.org/officeDocument/2006/relationships/slideLayout" Target="../slideLayouts/slideLayout10.xml"/><Relationship Id="rId6" Type="http://schemas.openxmlformats.org/officeDocument/2006/relationships/image" Target="../media/image77.jpeg"/><Relationship Id="rId11" Type="http://schemas.microsoft.com/office/2007/relationships/hdphoto" Target="../media/hdphoto2.wdp"/><Relationship Id="rId5" Type="http://schemas.openxmlformats.org/officeDocument/2006/relationships/image" Target="../media/image76.jpeg"/><Relationship Id="rId10" Type="http://schemas.openxmlformats.org/officeDocument/2006/relationships/image" Target="../media/image80.png"/><Relationship Id="rId4" Type="http://schemas.openxmlformats.org/officeDocument/2006/relationships/image" Target="../media/image75.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1.xml"/><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6.png"/><Relationship Id="rId7" Type="http://schemas.openxmlformats.org/officeDocument/2006/relationships/diagramQuickStyle" Target="../diagrams/quickStyle1.xml"/><Relationship Id="rId2" Type="http://schemas.openxmlformats.org/officeDocument/2006/relationships/image" Target="../media/image88.jpeg"/><Relationship Id="rId1" Type="http://schemas.openxmlformats.org/officeDocument/2006/relationships/slideLayout" Target="../slideLayouts/slideLayout1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7.png"/><Relationship Id="rId9" Type="http://schemas.microsoft.com/office/2007/relationships/diagramDrawing" Target="../diagrams/drawing1.xml"/></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3.xml"/><Relationship Id="rId1" Type="http://schemas.openxmlformats.org/officeDocument/2006/relationships/slideLayout" Target="../slideLayouts/slideLayout10.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2223" cy="5143500"/>
          </a:xfrm>
          <a:prstGeom prst="rect">
            <a:avLst/>
          </a:prstGeom>
        </p:spPr>
      </p:pic>
      <p:grpSp>
        <p:nvGrpSpPr>
          <p:cNvPr id="2" name="Grupo 1">
            <a:extLst>
              <a:ext uri="{FF2B5EF4-FFF2-40B4-BE49-F238E27FC236}">
                <a16:creationId xmlns:a16="http://schemas.microsoft.com/office/drawing/2014/main" id="{7BE3F269-636D-1322-67D7-962C1FE06DF4}"/>
              </a:ext>
            </a:extLst>
          </p:cNvPr>
          <p:cNvGrpSpPr/>
          <p:nvPr/>
        </p:nvGrpSpPr>
        <p:grpSpPr>
          <a:xfrm>
            <a:off x="6814686" y="77002"/>
            <a:ext cx="2192783" cy="269507"/>
            <a:chOff x="4338599" y="3300196"/>
            <a:chExt cx="4479334" cy="527750"/>
          </a:xfrm>
        </p:grpSpPr>
        <p:pic>
          <p:nvPicPr>
            <p:cNvPr id="3" name="Google Shape;56;p13">
              <a:extLst>
                <a:ext uri="{FF2B5EF4-FFF2-40B4-BE49-F238E27FC236}">
                  <a16:creationId xmlns:a16="http://schemas.microsoft.com/office/drawing/2014/main" id="{CECAA524-C52D-154A-B63B-3B46B88F2276}"/>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338599" y="3300196"/>
              <a:ext cx="3140175" cy="527750"/>
            </a:xfrm>
            <a:prstGeom prst="rect">
              <a:avLst/>
            </a:prstGeom>
            <a:noFill/>
            <a:ln>
              <a:noFill/>
            </a:ln>
          </p:spPr>
        </p:pic>
        <p:pic>
          <p:nvPicPr>
            <p:cNvPr id="5" name="Picture 2" descr="Logo">
              <a:extLst>
                <a:ext uri="{FF2B5EF4-FFF2-40B4-BE49-F238E27FC236}">
                  <a16:creationId xmlns:a16="http://schemas.microsoft.com/office/drawing/2014/main" id="{B9CCB8D5-9283-3E23-573C-C77128B8D96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90480" y="3338580"/>
              <a:ext cx="1127453" cy="4509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7042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 name="Imagen 5" descr="Imagen que contiene carretera&#10;&#10;Descripción generada automáticamente">
            <a:extLst>
              <a:ext uri="{FF2B5EF4-FFF2-40B4-BE49-F238E27FC236}">
                <a16:creationId xmlns:a16="http://schemas.microsoft.com/office/drawing/2014/main" id="{1CB08B50-DFAA-70FA-D945-C57DA12DA1E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3500170" cy="5143500"/>
          </a:xfrm>
          <a:prstGeom prst="rect">
            <a:avLst/>
          </a:prstGeom>
        </p:spPr>
      </p:pic>
      <p:sp>
        <p:nvSpPr>
          <p:cNvPr id="4" name="Rectángulo 3">
            <a:extLst>
              <a:ext uri="{FF2B5EF4-FFF2-40B4-BE49-F238E27FC236}">
                <a16:creationId xmlns:a16="http://schemas.microsoft.com/office/drawing/2014/main" id="{F8F94CA4-31C2-FE82-AD21-DFF6CD54D878}"/>
              </a:ext>
            </a:extLst>
          </p:cNvPr>
          <p:cNvSpPr/>
          <p:nvPr/>
        </p:nvSpPr>
        <p:spPr>
          <a:xfrm rot="5400000">
            <a:off x="4147889" y="0"/>
            <a:ext cx="5143500" cy="5143500"/>
          </a:xfrm>
          <a:prstGeom prst="rect">
            <a:avLst/>
          </a:prstGeom>
          <a:gradFill>
            <a:gsLst>
              <a:gs pos="0">
                <a:schemeClr val="tx1"/>
              </a:gs>
              <a:gs pos="100000">
                <a:schemeClr val="tx1">
                  <a:alpha val="0"/>
                </a:schemeClr>
              </a:gs>
            </a:gsLst>
            <a:lin ang="54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dirty="0">
              <a:latin typeface="Roboto" panose="02000000000000000000" pitchFamily="2" charset="0"/>
            </a:endParaRPr>
          </a:p>
        </p:txBody>
      </p:sp>
      <p:sp>
        <p:nvSpPr>
          <p:cNvPr id="2" name="Rectángulo 1">
            <a:extLst>
              <a:ext uri="{FF2B5EF4-FFF2-40B4-BE49-F238E27FC236}">
                <a16:creationId xmlns:a16="http://schemas.microsoft.com/office/drawing/2014/main" id="{4C502E06-9258-60C5-2349-A124F077EBC7}"/>
              </a:ext>
            </a:extLst>
          </p:cNvPr>
          <p:cNvSpPr/>
          <p:nvPr/>
        </p:nvSpPr>
        <p:spPr>
          <a:xfrm>
            <a:off x="3500170" y="0"/>
            <a:ext cx="5791219" cy="5143500"/>
          </a:xfrm>
          <a:prstGeom prst="rect">
            <a:avLst/>
          </a:prstGeom>
          <a:solidFill>
            <a:srgbClr val="F2D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3" name="Google Shape;65;p14">
            <a:extLst>
              <a:ext uri="{FF2B5EF4-FFF2-40B4-BE49-F238E27FC236}">
                <a16:creationId xmlns:a16="http://schemas.microsoft.com/office/drawing/2014/main" id="{9C401323-350C-EC9A-F84E-C318A18D085E}"/>
              </a:ext>
            </a:extLst>
          </p:cNvPr>
          <p:cNvSpPr txBox="1"/>
          <p:nvPr/>
        </p:nvSpPr>
        <p:spPr>
          <a:xfrm>
            <a:off x="4291814" y="1371435"/>
            <a:ext cx="4495800" cy="2400627"/>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sz="4800" dirty="0">
                <a:solidFill>
                  <a:schemeClr val="bg1"/>
                </a:solidFill>
                <a:latin typeface="Roboto Medium" panose="02000000000000000000" pitchFamily="2" charset="0"/>
                <a:ea typeface="Roboto"/>
                <a:cs typeface="Roboto"/>
                <a:sym typeface="Roboto"/>
              </a:rPr>
              <a:t>The river is ours and we want it green</a:t>
            </a:r>
            <a:endParaRPr lang="en-GB" sz="4800" dirty="0">
              <a:solidFill>
                <a:schemeClr val="bg1"/>
              </a:solidFill>
              <a:latin typeface="Roboto Medium" panose="02000000000000000000" pitchFamily="2" charset="0"/>
              <a:ea typeface="Roboto Medium" panose="020B0604020202020204" pitchFamily="2" charset="0"/>
              <a:cs typeface="Roboto" panose="02000000000000000000" pitchFamily="2" charset="0"/>
            </a:endParaRPr>
          </a:p>
        </p:txBody>
      </p:sp>
    </p:spTree>
    <p:extLst>
      <p:ext uri="{BB962C8B-B14F-4D97-AF65-F5344CB8AC3E}">
        <p14:creationId xmlns:p14="http://schemas.microsoft.com/office/powerpoint/2010/main" val="1020207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7" name="Imagen 6">
            <a:extLst>
              <a:ext uri="{FF2B5EF4-FFF2-40B4-BE49-F238E27FC236}">
                <a16:creationId xmlns:a16="http://schemas.microsoft.com/office/drawing/2014/main" id="{F0F4564B-0E75-5E95-8C96-C7103BEE13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7711393" cy="5143499"/>
          </a:xfrm>
          <a:prstGeom prst="rect">
            <a:avLst/>
          </a:prstGeom>
        </p:spPr>
      </p:pic>
      <p:sp>
        <p:nvSpPr>
          <p:cNvPr id="4" name="Rectángulo 3">
            <a:extLst>
              <a:ext uri="{FF2B5EF4-FFF2-40B4-BE49-F238E27FC236}">
                <a16:creationId xmlns:a16="http://schemas.microsoft.com/office/drawing/2014/main" id="{F8F94CA4-31C2-FE82-AD21-DFF6CD54D878}"/>
              </a:ext>
            </a:extLst>
          </p:cNvPr>
          <p:cNvSpPr/>
          <p:nvPr/>
        </p:nvSpPr>
        <p:spPr>
          <a:xfrm rot="5400000">
            <a:off x="4147889" y="0"/>
            <a:ext cx="5143500" cy="5143500"/>
          </a:xfrm>
          <a:prstGeom prst="rect">
            <a:avLst/>
          </a:prstGeom>
          <a:gradFill>
            <a:gsLst>
              <a:gs pos="0">
                <a:schemeClr val="tx1"/>
              </a:gs>
              <a:gs pos="100000">
                <a:schemeClr val="tx1">
                  <a:alpha val="0"/>
                </a:schemeClr>
              </a:gs>
            </a:gsLst>
            <a:lin ang="54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dirty="0">
              <a:latin typeface="Roboto" panose="02000000000000000000" pitchFamily="2" charset="0"/>
            </a:endParaRPr>
          </a:p>
        </p:txBody>
      </p:sp>
      <p:sp>
        <p:nvSpPr>
          <p:cNvPr id="2" name="Rectángulo 1">
            <a:extLst>
              <a:ext uri="{FF2B5EF4-FFF2-40B4-BE49-F238E27FC236}">
                <a16:creationId xmlns:a16="http://schemas.microsoft.com/office/drawing/2014/main" id="{4C502E06-9258-60C5-2349-A124F077EBC7}"/>
              </a:ext>
            </a:extLst>
          </p:cNvPr>
          <p:cNvSpPr/>
          <p:nvPr/>
        </p:nvSpPr>
        <p:spPr>
          <a:xfrm>
            <a:off x="6473370" y="0"/>
            <a:ext cx="2670629" cy="5143500"/>
          </a:xfrm>
          <a:prstGeom prst="rect">
            <a:avLst/>
          </a:prstGeom>
          <a:solidFill>
            <a:srgbClr val="F2D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3" name="Google Shape;65;p14">
            <a:extLst>
              <a:ext uri="{FF2B5EF4-FFF2-40B4-BE49-F238E27FC236}">
                <a16:creationId xmlns:a16="http://schemas.microsoft.com/office/drawing/2014/main" id="{9C401323-350C-EC9A-F84E-C318A18D085E}"/>
              </a:ext>
            </a:extLst>
          </p:cNvPr>
          <p:cNvSpPr txBox="1"/>
          <p:nvPr/>
        </p:nvSpPr>
        <p:spPr>
          <a:xfrm>
            <a:off x="4291814" y="1371435"/>
            <a:ext cx="4495800" cy="2400627"/>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sz="4800" dirty="0">
                <a:solidFill>
                  <a:schemeClr val="bg1"/>
                </a:solidFill>
                <a:latin typeface="Roboto Medium" panose="02000000000000000000" pitchFamily="2" charset="0"/>
                <a:ea typeface="Roboto"/>
                <a:cs typeface="Roboto"/>
                <a:sym typeface="Roboto"/>
              </a:rPr>
              <a:t>The river is ours and we want it green</a:t>
            </a:r>
            <a:endParaRPr lang="en-GB" sz="4800" dirty="0">
              <a:solidFill>
                <a:schemeClr val="bg1"/>
              </a:solidFill>
              <a:latin typeface="Roboto Medium" panose="02000000000000000000" pitchFamily="2" charset="0"/>
              <a:ea typeface="Roboto Medium" panose="020B0604020202020204" pitchFamily="2" charset="0"/>
              <a:cs typeface="Roboto" panose="02000000000000000000" pitchFamily="2" charset="0"/>
            </a:endParaRPr>
          </a:p>
        </p:txBody>
      </p:sp>
    </p:spTree>
    <p:extLst>
      <p:ext uri="{BB962C8B-B14F-4D97-AF65-F5344CB8AC3E}">
        <p14:creationId xmlns:p14="http://schemas.microsoft.com/office/powerpoint/2010/main" val="1706014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5" name="Imagen 4">
            <a:extLst>
              <a:ext uri="{FF2B5EF4-FFF2-40B4-BE49-F238E27FC236}">
                <a16:creationId xmlns:a16="http://schemas.microsoft.com/office/drawing/2014/main" id="{32615FC0-DA6D-B84F-CE00-0A90449B13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670"/>
            <a:ext cx="6887182" cy="5160169"/>
          </a:xfrm>
          <a:prstGeom prst="rect">
            <a:avLst/>
          </a:prstGeom>
        </p:spPr>
      </p:pic>
      <p:sp>
        <p:nvSpPr>
          <p:cNvPr id="4" name="Rectángulo 3">
            <a:extLst>
              <a:ext uri="{FF2B5EF4-FFF2-40B4-BE49-F238E27FC236}">
                <a16:creationId xmlns:a16="http://schemas.microsoft.com/office/drawing/2014/main" id="{AB29A483-468A-10E6-22EC-4CEDE89370EF}"/>
              </a:ext>
            </a:extLst>
          </p:cNvPr>
          <p:cNvSpPr/>
          <p:nvPr/>
        </p:nvSpPr>
        <p:spPr>
          <a:xfrm rot="5400000">
            <a:off x="3644114" y="0"/>
            <a:ext cx="5143500" cy="5143500"/>
          </a:xfrm>
          <a:prstGeom prst="rect">
            <a:avLst/>
          </a:prstGeom>
          <a:gradFill>
            <a:gsLst>
              <a:gs pos="0">
                <a:schemeClr val="tx1"/>
              </a:gs>
              <a:gs pos="100000">
                <a:schemeClr val="tx1">
                  <a:alpha val="0"/>
                </a:schemeClr>
              </a:gs>
            </a:gsLst>
            <a:lin ang="54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dirty="0">
              <a:latin typeface="Roboto" panose="02000000000000000000" pitchFamily="2" charset="0"/>
            </a:endParaRPr>
          </a:p>
        </p:txBody>
      </p:sp>
      <p:sp>
        <p:nvSpPr>
          <p:cNvPr id="2" name="Rectángulo 1">
            <a:extLst>
              <a:ext uri="{FF2B5EF4-FFF2-40B4-BE49-F238E27FC236}">
                <a16:creationId xmlns:a16="http://schemas.microsoft.com/office/drawing/2014/main" id="{91D65863-A4EE-B3AC-7407-7443C37FE25C}"/>
              </a:ext>
            </a:extLst>
          </p:cNvPr>
          <p:cNvSpPr/>
          <p:nvPr/>
        </p:nvSpPr>
        <p:spPr>
          <a:xfrm>
            <a:off x="6473370" y="0"/>
            <a:ext cx="2670629" cy="5143500"/>
          </a:xfrm>
          <a:prstGeom prst="rect">
            <a:avLst/>
          </a:prstGeom>
          <a:solidFill>
            <a:srgbClr val="F2D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aseline="-25000" dirty="0">
              <a:latin typeface="Roboto" panose="02000000000000000000" pitchFamily="2" charset="0"/>
            </a:endParaRPr>
          </a:p>
        </p:txBody>
      </p:sp>
      <p:sp>
        <p:nvSpPr>
          <p:cNvPr id="3" name="Google Shape;65;p14">
            <a:extLst>
              <a:ext uri="{FF2B5EF4-FFF2-40B4-BE49-F238E27FC236}">
                <a16:creationId xmlns:a16="http://schemas.microsoft.com/office/drawing/2014/main" id="{9C401323-350C-EC9A-F84E-C318A18D085E}"/>
              </a:ext>
            </a:extLst>
          </p:cNvPr>
          <p:cNvSpPr txBox="1"/>
          <p:nvPr/>
        </p:nvSpPr>
        <p:spPr>
          <a:xfrm>
            <a:off x="5455023" y="1095310"/>
            <a:ext cx="4388224" cy="2400627"/>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GB" sz="4800" dirty="0">
                <a:solidFill>
                  <a:schemeClr val="bg1"/>
                </a:solidFill>
                <a:latin typeface="Roboto Medium" panose="02000000000000000000" pitchFamily="2" charset="0"/>
                <a:ea typeface="Roboto"/>
                <a:cs typeface="Roboto"/>
                <a:sym typeface="Roboto"/>
              </a:rPr>
              <a:t>The largest urban park </a:t>
            </a:r>
          </a:p>
          <a:p>
            <a:pPr marL="0" lvl="0" indent="0" rtl="0">
              <a:spcBef>
                <a:spcPts val="0"/>
              </a:spcBef>
              <a:spcAft>
                <a:spcPts val="0"/>
              </a:spcAft>
              <a:buNone/>
            </a:pPr>
            <a:r>
              <a:rPr lang="en-GB" sz="4800" dirty="0">
                <a:solidFill>
                  <a:schemeClr val="bg1"/>
                </a:solidFill>
                <a:latin typeface="Roboto Medium" panose="02000000000000000000" pitchFamily="2" charset="0"/>
                <a:ea typeface="Roboto"/>
                <a:cs typeface="Roboto"/>
                <a:sym typeface="Roboto"/>
              </a:rPr>
              <a:t>in Spain</a:t>
            </a:r>
            <a:endParaRPr lang="en-GB" sz="4800" dirty="0">
              <a:solidFill>
                <a:schemeClr val="bg1"/>
              </a:solidFill>
              <a:latin typeface="Roboto Medium" panose="02000000000000000000" pitchFamily="2" charset="0"/>
              <a:ea typeface="Roboto Medium" panose="020B0604020202020204" pitchFamily="2" charset="0"/>
              <a:cs typeface="Roboto" panose="02000000000000000000" pitchFamily="2" charset="0"/>
            </a:endParaRPr>
          </a:p>
        </p:txBody>
      </p:sp>
    </p:spTree>
    <p:extLst>
      <p:ext uri="{BB962C8B-B14F-4D97-AF65-F5344CB8AC3E}">
        <p14:creationId xmlns:p14="http://schemas.microsoft.com/office/powerpoint/2010/main" val="3432484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3A46F"/>
        </a:solidFill>
        <a:effectLst/>
      </p:bgPr>
    </p:bg>
    <p:spTree>
      <p:nvGrpSpPr>
        <p:cNvPr id="1" name="Shape 60"/>
        <p:cNvGrpSpPr/>
        <p:nvPr/>
      </p:nvGrpSpPr>
      <p:grpSpPr>
        <a:xfrm>
          <a:off x="0" y="0"/>
          <a:ext cx="0" cy="0"/>
          <a:chOff x="0" y="0"/>
          <a:chExt cx="0" cy="0"/>
        </a:xfrm>
      </p:grpSpPr>
      <p:pic>
        <p:nvPicPr>
          <p:cNvPr id="2" name="Imagen 1">
            <a:extLst>
              <a:ext uri="{FF2B5EF4-FFF2-40B4-BE49-F238E27FC236}">
                <a16:creationId xmlns:a16="http://schemas.microsoft.com/office/drawing/2014/main" id="{88314AC7-2797-A566-5074-ECB8D588399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9471" y="513315"/>
            <a:ext cx="7945404" cy="4163406"/>
          </a:xfrm>
          <a:prstGeom prst="rect">
            <a:avLst/>
          </a:prstGeom>
        </p:spPr>
      </p:pic>
      <p:sp>
        <p:nvSpPr>
          <p:cNvPr id="9" name="Rectángulo 8">
            <a:extLst>
              <a:ext uri="{FF2B5EF4-FFF2-40B4-BE49-F238E27FC236}">
                <a16:creationId xmlns:a16="http://schemas.microsoft.com/office/drawing/2014/main" id="{1FADDE1C-1B58-959E-75F2-34D2F65312AA}"/>
              </a:ext>
            </a:extLst>
          </p:cNvPr>
          <p:cNvSpPr/>
          <p:nvPr/>
        </p:nvSpPr>
        <p:spPr>
          <a:xfrm>
            <a:off x="2" y="3095625"/>
            <a:ext cx="2524124" cy="1570536"/>
          </a:xfrm>
          <a:prstGeom prst="rect">
            <a:avLst/>
          </a:prstGeom>
          <a:solidFill>
            <a:srgbClr val="27272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dirty="0">
              <a:latin typeface="Roboto" panose="02000000000000000000" pitchFamily="2" charset="0"/>
            </a:endParaRPr>
          </a:p>
        </p:txBody>
      </p:sp>
      <p:sp>
        <p:nvSpPr>
          <p:cNvPr id="11" name="Google Shape;65;p14">
            <a:extLst>
              <a:ext uri="{FF2B5EF4-FFF2-40B4-BE49-F238E27FC236}">
                <a16:creationId xmlns:a16="http://schemas.microsoft.com/office/drawing/2014/main" id="{4A10F91D-3E2B-E0FA-4D3A-3EDE5DB1B5F1}"/>
              </a:ext>
            </a:extLst>
          </p:cNvPr>
          <p:cNvSpPr txBox="1"/>
          <p:nvPr/>
        </p:nvSpPr>
        <p:spPr>
          <a:xfrm>
            <a:off x="312346" y="3194084"/>
            <a:ext cx="2392754" cy="1458831"/>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n-GB" sz="2400" b="1" dirty="0" err="1">
                <a:solidFill>
                  <a:schemeClr val="bg1"/>
                </a:solidFill>
                <a:latin typeface="Roboto Medium" panose="02000000000000000000" pitchFamily="2" charset="0"/>
                <a:ea typeface="Roboto"/>
                <a:cs typeface="Roboto"/>
                <a:sym typeface="Roboto"/>
              </a:rPr>
              <a:t>Albufera</a:t>
            </a:r>
            <a:endParaRPr lang="en-GB" sz="2400" b="1" dirty="0">
              <a:solidFill>
                <a:schemeClr val="bg1"/>
              </a:solidFill>
              <a:latin typeface="Roboto Medium" panose="02000000000000000000" pitchFamily="2" charset="0"/>
              <a:ea typeface="Roboto"/>
              <a:cs typeface="Roboto"/>
              <a:sym typeface="Roboto"/>
            </a:endParaRPr>
          </a:p>
          <a:p>
            <a:pPr marL="0" lvl="0" indent="0" rtl="0">
              <a:lnSpc>
                <a:spcPct val="115000"/>
              </a:lnSpc>
              <a:spcBef>
                <a:spcPts val="0"/>
              </a:spcBef>
              <a:spcAft>
                <a:spcPts val="0"/>
              </a:spcAft>
              <a:buNone/>
            </a:pPr>
            <a:r>
              <a:rPr lang="en-GB" sz="2400" b="1" dirty="0">
                <a:solidFill>
                  <a:schemeClr val="bg1"/>
                </a:solidFill>
                <a:latin typeface="Roboto Medium" panose="02000000000000000000" pitchFamily="2" charset="0"/>
                <a:ea typeface="Roboto"/>
                <a:cs typeface="Roboto"/>
                <a:sym typeface="Roboto"/>
              </a:rPr>
              <a:t>Natural</a:t>
            </a:r>
          </a:p>
          <a:p>
            <a:pPr marL="0" lvl="0" indent="0" rtl="0">
              <a:lnSpc>
                <a:spcPct val="115000"/>
              </a:lnSpc>
              <a:spcBef>
                <a:spcPts val="0"/>
              </a:spcBef>
              <a:spcAft>
                <a:spcPts val="0"/>
              </a:spcAft>
              <a:buNone/>
            </a:pPr>
            <a:r>
              <a:rPr lang="en-GB" sz="2400" b="1" dirty="0">
                <a:solidFill>
                  <a:schemeClr val="bg1"/>
                </a:solidFill>
                <a:latin typeface="Roboto Medium" panose="02000000000000000000" pitchFamily="2" charset="0"/>
                <a:ea typeface="Roboto"/>
                <a:cs typeface="Roboto"/>
                <a:sym typeface="Roboto"/>
              </a:rPr>
              <a:t>Park</a:t>
            </a:r>
            <a:endParaRPr lang="en-GB" sz="2400" b="1" dirty="0">
              <a:solidFill>
                <a:schemeClr val="bg1"/>
              </a:solidFill>
              <a:latin typeface="Roboto Medium" panose="02000000000000000000" pitchFamily="2" charset="0"/>
              <a:ea typeface="Roboto Medium" panose="020B0604020202020204" pitchFamily="2" charset="0"/>
              <a:cs typeface="Roboto" panose="02000000000000000000" pitchFamily="2" charset="0"/>
            </a:endParaRPr>
          </a:p>
        </p:txBody>
      </p:sp>
    </p:spTree>
    <p:extLst>
      <p:ext uri="{BB962C8B-B14F-4D97-AF65-F5344CB8AC3E}">
        <p14:creationId xmlns:p14="http://schemas.microsoft.com/office/powerpoint/2010/main" val="3302553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8" name="Imagen 7" descr="Foto en blanco y negro de un grupo de personas en las gradas&#10;&#10;Descripción generada automáticamente">
            <a:extLst>
              <a:ext uri="{FF2B5EF4-FFF2-40B4-BE49-F238E27FC236}">
                <a16:creationId xmlns:a16="http://schemas.microsoft.com/office/drawing/2014/main" id="{54F6297E-0B92-9306-F2AF-5107369318A0}"/>
              </a:ext>
            </a:extLst>
          </p:cNvPr>
          <p:cNvPicPr>
            <a:picLocks noChangeAspect="1"/>
          </p:cNvPicPr>
          <p:nvPr/>
        </p:nvPicPr>
        <p:blipFill>
          <a:blip r:embed="rId3"/>
          <a:stretch>
            <a:fillRect/>
          </a:stretch>
        </p:blipFill>
        <p:spPr>
          <a:xfrm>
            <a:off x="-1" y="-16769"/>
            <a:ext cx="8513619" cy="5143499"/>
          </a:xfrm>
          <a:prstGeom prst="rect">
            <a:avLst/>
          </a:prstGeom>
        </p:spPr>
      </p:pic>
      <p:sp>
        <p:nvSpPr>
          <p:cNvPr id="4" name="Rectángulo 3">
            <a:extLst>
              <a:ext uri="{FF2B5EF4-FFF2-40B4-BE49-F238E27FC236}">
                <a16:creationId xmlns:a16="http://schemas.microsoft.com/office/drawing/2014/main" id="{A1C06C34-D614-6564-20CB-13CB8AC6BACF}"/>
              </a:ext>
            </a:extLst>
          </p:cNvPr>
          <p:cNvSpPr/>
          <p:nvPr/>
        </p:nvSpPr>
        <p:spPr>
          <a:xfrm>
            <a:off x="6248400" y="-16769"/>
            <a:ext cx="2895600" cy="5160269"/>
          </a:xfrm>
          <a:prstGeom prst="rect">
            <a:avLst/>
          </a:prstGeom>
          <a:solidFill>
            <a:srgbClr val="53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3" name="Google Shape;65;p14">
            <a:extLst>
              <a:ext uri="{FF2B5EF4-FFF2-40B4-BE49-F238E27FC236}">
                <a16:creationId xmlns:a16="http://schemas.microsoft.com/office/drawing/2014/main" id="{9C401323-350C-EC9A-F84E-C318A18D085E}"/>
              </a:ext>
            </a:extLst>
          </p:cNvPr>
          <p:cNvSpPr txBox="1"/>
          <p:nvPr/>
        </p:nvSpPr>
        <p:spPr>
          <a:xfrm>
            <a:off x="6388359" y="1414196"/>
            <a:ext cx="2643674" cy="2400627"/>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sz="4800" dirty="0">
                <a:solidFill>
                  <a:schemeClr val="bg1"/>
                </a:solidFill>
                <a:latin typeface="Roboto Medium" panose="02000000000000000000" pitchFamily="2" charset="0"/>
                <a:ea typeface="Roboto"/>
                <a:cs typeface="Roboto"/>
                <a:sym typeface="Roboto"/>
              </a:rPr>
              <a:t>El </a:t>
            </a:r>
            <a:r>
              <a:rPr lang="en-US" sz="4800" dirty="0" err="1">
                <a:solidFill>
                  <a:schemeClr val="bg1"/>
                </a:solidFill>
                <a:latin typeface="Roboto Medium" panose="02000000000000000000" pitchFamily="2" charset="0"/>
                <a:ea typeface="Roboto"/>
                <a:cs typeface="Roboto"/>
                <a:sym typeface="Roboto"/>
              </a:rPr>
              <a:t>Saler</a:t>
            </a:r>
            <a:r>
              <a:rPr lang="en-US" sz="4800" dirty="0">
                <a:solidFill>
                  <a:schemeClr val="bg1"/>
                </a:solidFill>
                <a:latin typeface="Roboto Medium" panose="02000000000000000000" pitchFamily="2" charset="0"/>
                <a:ea typeface="Roboto"/>
                <a:cs typeface="Roboto"/>
                <a:sym typeface="Roboto"/>
              </a:rPr>
              <a:t> for the people</a:t>
            </a:r>
            <a:endParaRPr lang="en-GB" sz="4800" dirty="0">
              <a:solidFill>
                <a:schemeClr val="bg1"/>
              </a:solidFill>
              <a:latin typeface="Roboto Medium" panose="02000000000000000000" pitchFamily="2" charset="0"/>
              <a:ea typeface="Roboto Medium" panose="020B0604020202020204" pitchFamily="2" charset="0"/>
              <a:cs typeface="Roboto" panose="02000000000000000000" pitchFamily="2" charset="0"/>
            </a:endParaRPr>
          </a:p>
        </p:txBody>
      </p:sp>
    </p:spTree>
    <p:extLst>
      <p:ext uri="{BB962C8B-B14F-4D97-AF65-F5344CB8AC3E}">
        <p14:creationId xmlns:p14="http://schemas.microsoft.com/office/powerpoint/2010/main" val="4068404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 name="Imagen 5">
            <a:extLst>
              <a:ext uri="{FF2B5EF4-FFF2-40B4-BE49-F238E27FC236}">
                <a16:creationId xmlns:a16="http://schemas.microsoft.com/office/drawing/2014/main" id="{359BCC90-C75A-5DC3-7159-75A7A3E940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1776" y="0"/>
            <a:ext cx="7694587" cy="5143500"/>
          </a:xfrm>
          <a:prstGeom prst="rect">
            <a:avLst/>
          </a:prstGeom>
        </p:spPr>
      </p:pic>
      <p:sp>
        <p:nvSpPr>
          <p:cNvPr id="2" name="Rectángulo 1">
            <a:extLst>
              <a:ext uri="{FF2B5EF4-FFF2-40B4-BE49-F238E27FC236}">
                <a16:creationId xmlns:a16="http://schemas.microsoft.com/office/drawing/2014/main" id="{3AC7AC59-85F7-D697-B222-5CEB1F7BB34B}"/>
              </a:ext>
            </a:extLst>
          </p:cNvPr>
          <p:cNvSpPr/>
          <p:nvPr/>
        </p:nvSpPr>
        <p:spPr>
          <a:xfrm rot="5400000">
            <a:off x="3644114" y="0"/>
            <a:ext cx="5143500" cy="5143500"/>
          </a:xfrm>
          <a:prstGeom prst="rect">
            <a:avLst/>
          </a:prstGeom>
          <a:gradFill>
            <a:gsLst>
              <a:gs pos="0">
                <a:schemeClr val="tx1"/>
              </a:gs>
              <a:gs pos="100000">
                <a:schemeClr val="tx1">
                  <a:alpha val="0"/>
                </a:schemeClr>
              </a:gs>
            </a:gsLst>
            <a:lin ang="54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dirty="0">
              <a:latin typeface="Roboto" panose="02000000000000000000" pitchFamily="2" charset="0"/>
            </a:endParaRPr>
          </a:p>
        </p:txBody>
      </p:sp>
      <p:sp>
        <p:nvSpPr>
          <p:cNvPr id="4" name="Rectángulo 3">
            <a:extLst>
              <a:ext uri="{FF2B5EF4-FFF2-40B4-BE49-F238E27FC236}">
                <a16:creationId xmlns:a16="http://schemas.microsoft.com/office/drawing/2014/main" id="{A1C06C34-D614-6564-20CB-13CB8AC6BACF}"/>
              </a:ext>
            </a:extLst>
          </p:cNvPr>
          <p:cNvSpPr/>
          <p:nvPr/>
        </p:nvSpPr>
        <p:spPr>
          <a:xfrm>
            <a:off x="6248400" y="0"/>
            <a:ext cx="2895600" cy="5143500"/>
          </a:xfrm>
          <a:prstGeom prst="rect">
            <a:avLst/>
          </a:prstGeom>
          <a:solidFill>
            <a:srgbClr val="53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3" name="Google Shape;65;p14">
            <a:extLst>
              <a:ext uri="{FF2B5EF4-FFF2-40B4-BE49-F238E27FC236}">
                <a16:creationId xmlns:a16="http://schemas.microsoft.com/office/drawing/2014/main" id="{9C401323-350C-EC9A-F84E-C318A18D085E}"/>
              </a:ext>
            </a:extLst>
          </p:cNvPr>
          <p:cNvSpPr txBox="1"/>
          <p:nvPr/>
        </p:nvSpPr>
        <p:spPr>
          <a:xfrm>
            <a:off x="4752974" y="1359768"/>
            <a:ext cx="3800475" cy="2400627"/>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GB" sz="4800" dirty="0">
                <a:solidFill>
                  <a:schemeClr val="bg1"/>
                </a:solidFill>
                <a:latin typeface="Roboto Medium" panose="02000000000000000000" pitchFamily="2" charset="0"/>
                <a:ea typeface="Roboto"/>
                <a:cs typeface="Roboto"/>
                <a:sym typeface="Roboto"/>
              </a:rPr>
              <a:t>Flora and fauna of great value</a:t>
            </a:r>
            <a:endParaRPr lang="en-GB" sz="4800" dirty="0">
              <a:solidFill>
                <a:schemeClr val="bg1"/>
              </a:solidFill>
              <a:latin typeface="Roboto Medium" panose="02000000000000000000" pitchFamily="2" charset="0"/>
              <a:ea typeface="Roboto Medium" panose="020B0604020202020204" pitchFamily="2" charset="0"/>
              <a:cs typeface="Roboto" panose="02000000000000000000" pitchFamily="2" charset="0"/>
            </a:endParaRPr>
          </a:p>
        </p:txBody>
      </p:sp>
    </p:spTree>
    <p:extLst>
      <p:ext uri="{BB962C8B-B14F-4D97-AF65-F5344CB8AC3E}">
        <p14:creationId xmlns:p14="http://schemas.microsoft.com/office/powerpoint/2010/main" val="804209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5" name="Imagen 4" descr="Un grupo de personas sentadas en el pasto&#10;&#10;Descripción generada automáticamente con confianza media">
            <a:extLst>
              <a:ext uri="{FF2B5EF4-FFF2-40B4-BE49-F238E27FC236}">
                <a16:creationId xmlns:a16="http://schemas.microsoft.com/office/drawing/2014/main" id="{E6A10562-BBD4-09C1-D4BD-EEC1AD6D57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8032" y="0"/>
            <a:ext cx="7715968" cy="5143500"/>
          </a:xfrm>
          <a:prstGeom prst="rect">
            <a:avLst/>
          </a:prstGeom>
        </p:spPr>
      </p:pic>
      <p:sp>
        <p:nvSpPr>
          <p:cNvPr id="7" name="Rectángulo 6">
            <a:extLst>
              <a:ext uri="{FF2B5EF4-FFF2-40B4-BE49-F238E27FC236}">
                <a16:creationId xmlns:a16="http://schemas.microsoft.com/office/drawing/2014/main" id="{5690691A-EFE2-00E2-91F1-66EFEA64A40A}"/>
              </a:ext>
            </a:extLst>
          </p:cNvPr>
          <p:cNvSpPr/>
          <p:nvPr/>
        </p:nvSpPr>
        <p:spPr>
          <a:xfrm rot="5400000" flipV="1">
            <a:off x="-979255" y="979255"/>
            <a:ext cx="5143500" cy="3184989"/>
          </a:xfrm>
          <a:prstGeom prst="rect">
            <a:avLst/>
          </a:prstGeom>
          <a:gradFill>
            <a:gsLst>
              <a:gs pos="0">
                <a:schemeClr val="tx1"/>
              </a:gs>
              <a:gs pos="100000">
                <a:schemeClr val="tx1">
                  <a:alpha val="0"/>
                </a:schemeClr>
              </a:gs>
            </a:gsLst>
            <a:lin ang="54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dirty="0">
              <a:latin typeface="Roboto" panose="02000000000000000000" pitchFamily="2" charset="0"/>
            </a:endParaRPr>
          </a:p>
        </p:txBody>
      </p:sp>
      <p:sp>
        <p:nvSpPr>
          <p:cNvPr id="4" name="Rectángulo 3">
            <a:extLst>
              <a:ext uri="{FF2B5EF4-FFF2-40B4-BE49-F238E27FC236}">
                <a16:creationId xmlns:a16="http://schemas.microsoft.com/office/drawing/2014/main" id="{A1C06C34-D614-6564-20CB-13CB8AC6BACF}"/>
              </a:ext>
            </a:extLst>
          </p:cNvPr>
          <p:cNvSpPr/>
          <p:nvPr/>
        </p:nvSpPr>
        <p:spPr>
          <a:xfrm>
            <a:off x="0" y="-1"/>
            <a:ext cx="1915886" cy="5143500"/>
          </a:xfrm>
          <a:prstGeom prst="rect">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3" name="Google Shape;65;p14">
            <a:extLst>
              <a:ext uri="{FF2B5EF4-FFF2-40B4-BE49-F238E27FC236}">
                <a16:creationId xmlns:a16="http://schemas.microsoft.com/office/drawing/2014/main" id="{9C401323-350C-EC9A-F84E-C318A18D085E}"/>
              </a:ext>
            </a:extLst>
          </p:cNvPr>
          <p:cNvSpPr txBox="1"/>
          <p:nvPr/>
        </p:nvSpPr>
        <p:spPr>
          <a:xfrm>
            <a:off x="283028" y="1371435"/>
            <a:ext cx="5428344" cy="2400627"/>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GB" sz="4800" dirty="0">
                <a:solidFill>
                  <a:schemeClr val="bg1"/>
                </a:solidFill>
                <a:latin typeface="Roboto Medium" panose="02000000000000000000" pitchFamily="2" charset="0"/>
                <a:ea typeface="Roboto"/>
                <a:cs typeface="Roboto"/>
                <a:sym typeface="Roboto"/>
              </a:rPr>
              <a:t>Our citizens live and interact </a:t>
            </a:r>
          </a:p>
          <a:p>
            <a:pPr marL="0" lvl="0" indent="0" rtl="0">
              <a:spcBef>
                <a:spcPts val="0"/>
              </a:spcBef>
              <a:spcAft>
                <a:spcPts val="0"/>
              </a:spcAft>
              <a:buNone/>
            </a:pPr>
            <a:r>
              <a:rPr lang="en-GB" sz="4800" dirty="0">
                <a:solidFill>
                  <a:schemeClr val="bg1"/>
                </a:solidFill>
                <a:latin typeface="Roboto Medium" panose="02000000000000000000" pitchFamily="2" charset="0"/>
                <a:ea typeface="Roboto"/>
                <a:cs typeface="Roboto"/>
                <a:sym typeface="Roboto"/>
              </a:rPr>
              <a:t>in </a:t>
            </a:r>
            <a:r>
              <a:rPr lang="en-GB" sz="4800" dirty="0" err="1">
                <a:solidFill>
                  <a:schemeClr val="bg1"/>
                </a:solidFill>
                <a:latin typeface="Roboto Medium" panose="02000000000000000000" pitchFamily="2" charset="0"/>
                <a:ea typeface="Roboto"/>
                <a:cs typeface="Roboto"/>
                <a:sym typeface="Roboto"/>
              </a:rPr>
              <a:t>València</a:t>
            </a:r>
            <a:endParaRPr lang="en-GB" sz="4800" dirty="0">
              <a:solidFill>
                <a:schemeClr val="bg1"/>
              </a:solidFill>
              <a:latin typeface="Roboto Medium" panose="02000000000000000000" pitchFamily="2" charset="0"/>
              <a:ea typeface="Roboto Medium" panose="020B0604020202020204" pitchFamily="2" charset="0"/>
              <a:cs typeface="Roboto" panose="02000000000000000000" pitchFamily="2" charset="0"/>
            </a:endParaRPr>
          </a:p>
        </p:txBody>
      </p:sp>
    </p:spTree>
    <p:extLst>
      <p:ext uri="{BB962C8B-B14F-4D97-AF65-F5344CB8AC3E}">
        <p14:creationId xmlns:p14="http://schemas.microsoft.com/office/powerpoint/2010/main" val="1597537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8" name="Imagen 7" descr="Personas en bicicleta en la calle&#10;&#10;Descripción generada automáticamente">
            <a:extLst>
              <a:ext uri="{FF2B5EF4-FFF2-40B4-BE49-F238E27FC236}">
                <a16:creationId xmlns:a16="http://schemas.microsoft.com/office/drawing/2014/main" id="{8730BAD0-334F-5F73-04AC-3F8EFEB79F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52650" y="0"/>
            <a:ext cx="6991350" cy="5143500"/>
          </a:xfrm>
          <a:prstGeom prst="rect">
            <a:avLst/>
          </a:prstGeom>
        </p:spPr>
      </p:pic>
      <p:sp>
        <p:nvSpPr>
          <p:cNvPr id="9" name="Rectángulo 8">
            <a:extLst>
              <a:ext uri="{FF2B5EF4-FFF2-40B4-BE49-F238E27FC236}">
                <a16:creationId xmlns:a16="http://schemas.microsoft.com/office/drawing/2014/main" id="{CFF854D2-A214-FB57-2EA9-BD3A991BF596}"/>
              </a:ext>
            </a:extLst>
          </p:cNvPr>
          <p:cNvSpPr/>
          <p:nvPr/>
        </p:nvSpPr>
        <p:spPr>
          <a:xfrm rot="5400000" flipV="1">
            <a:off x="-763495" y="763498"/>
            <a:ext cx="5143500" cy="3616504"/>
          </a:xfrm>
          <a:prstGeom prst="rect">
            <a:avLst/>
          </a:prstGeom>
          <a:gradFill>
            <a:gsLst>
              <a:gs pos="0">
                <a:schemeClr val="tx1"/>
              </a:gs>
              <a:gs pos="100000">
                <a:schemeClr val="tx1">
                  <a:alpha val="0"/>
                </a:schemeClr>
              </a:gs>
            </a:gsLst>
            <a:lin ang="54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dirty="0">
              <a:latin typeface="Roboto" panose="02000000000000000000" pitchFamily="2" charset="0"/>
            </a:endParaRPr>
          </a:p>
        </p:txBody>
      </p:sp>
      <p:sp>
        <p:nvSpPr>
          <p:cNvPr id="4" name="Rectángulo 3">
            <a:extLst>
              <a:ext uri="{FF2B5EF4-FFF2-40B4-BE49-F238E27FC236}">
                <a16:creationId xmlns:a16="http://schemas.microsoft.com/office/drawing/2014/main" id="{A1C06C34-D614-6564-20CB-13CB8AC6BACF}"/>
              </a:ext>
            </a:extLst>
          </p:cNvPr>
          <p:cNvSpPr/>
          <p:nvPr/>
        </p:nvSpPr>
        <p:spPr>
          <a:xfrm>
            <a:off x="-1" y="-1"/>
            <a:ext cx="2823029" cy="5143500"/>
          </a:xfrm>
          <a:prstGeom prst="rect">
            <a:avLst/>
          </a:prstGeom>
          <a:solidFill>
            <a:srgbClr val="95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3" name="Google Shape;65;p14">
            <a:extLst>
              <a:ext uri="{FF2B5EF4-FFF2-40B4-BE49-F238E27FC236}">
                <a16:creationId xmlns:a16="http://schemas.microsoft.com/office/drawing/2014/main" id="{9C401323-350C-EC9A-F84E-C318A18D085E}"/>
              </a:ext>
            </a:extLst>
          </p:cNvPr>
          <p:cNvSpPr txBox="1"/>
          <p:nvPr/>
        </p:nvSpPr>
        <p:spPr>
          <a:xfrm>
            <a:off x="283028" y="1066640"/>
            <a:ext cx="5711372" cy="3139291"/>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GB" sz="4800" dirty="0" err="1">
                <a:solidFill>
                  <a:schemeClr val="bg1"/>
                </a:solidFill>
                <a:latin typeface="Roboto Medium" panose="02000000000000000000" pitchFamily="2" charset="0"/>
                <a:ea typeface="Roboto"/>
                <a:cs typeface="Roboto"/>
                <a:sym typeface="Roboto"/>
              </a:rPr>
              <a:t>València</a:t>
            </a:r>
            <a:endParaRPr lang="en-GB" sz="4800" dirty="0">
              <a:solidFill>
                <a:schemeClr val="bg1"/>
              </a:solidFill>
              <a:latin typeface="Roboto Medium" panose="02000000000000000000" pitchFamily="2" charset="0"/>
              <a:ea typeface="Roboto"/>
              <a:cs typeface="Roboto"/>
              <a:sym typeface="Roboto"/>
            </a:endParaRPr>
          </a:p>
          <a:p>
            <a:pPr marL="0" lvl="0" indent="0" rtl="0">
              <a:spcBef>
                <a:spcPts val="0"/>
              </a:spcBef>
              <a:spcAft>
                <a:spcPts val="0"/>
              </a:spcAft>
              <a:buNone/>
            </a:pPr>
            <a:r>
              <a:rPr lang="en-GB" sz="4800" dirty="0">
                <a:solidFill>
                  <a:schemeClr val="bg1"/>
                </a:solidFill>
                <a:latin typeface="Roboto Medium" panose="02000000000000000000" pitchFamily="2" charset="0"/>
                <a:ea typeface="Roboto"/>
                <a:cs typeface="Roboto"/>
                <a:sym typeface="Roboto"/>
              </a:rPr>
              <a:t>should be</a:t>
            </a:r>
          </a:p>
          <a:p>
            <a:pPr marL="0" lvl="0" indent="0" rtl="0">
              <a:spcBef>
                <a:spcPts val="0"/>
              </a:spcBef>
              <a:spcAft>
                <a:spcPts val="0"/>
              </a:spcAft>
              <a:buNone/>
            </a:pPr>
            <a:r>
              <a:rPr lang="en-GB" sz="4800" dirty="0">
                <a:solidFill>
                  <a:schemeClr val="bg1"/>
                </a:solidFill>
                <a:latin typeface="Roboto Medium" panose="02000000000000000000" pitchFamily="2" charset="0"/>
                <a:ea typeface="Roboto"/>
                <a:cs typeface="Roboto"/>
                <a:sym typeface="Roboto"/>
              </a:rPr>
              <a:t>created for and by them</a:t>
            </a:r>
            <a:endParaRPr lang="en-GB" sz="4800" dirty="0">
              <a:solidFill>
                <a:schemeClr val="bg1"/>
              </a:solidFill>
              <a:latin typeface="Roboto Medium" panose="02000000000000000000" pitchFamily="2" charset="0"/>
              <a:ea typeface="Roboto Medium" panose="020B0604020202020204" pitchFamily="2" charset="0"/>
              <a:cs typeface="Roboto" panose="02000000000000000000" pitchFamily="2" charset="0"/>
            </a:endParaRPr>
          </a:p>
        </p:txBody>
      </p:sp>
    </p:spTree>
    <p:extLst>
      <p:ext uri="{BB962C8B-B14F-4D97-AF65-F5344CB8AC3E}">
        <p14:creationId xmlns:p14="http://schemas.microsoft.com/office/powerpoint/2010/main" val="3530848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10" name="Imagen 9" descr="Una multitud de gente en la calle&#10;&#10;Descripción generada automáticamente">
            <a:extLst>
              <a:ext uri="{FF2B5EF4-FFF2-40B4-BE49-F238E27FC236}">
                <a16:creationId xmlns:a16="http://schemas.microsoft.com/office/drawing/2014/main" id="{F16F4B65-DA15-3463-5F85-10843569A8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530849" y="0"/>
            <a:ext cx="7613151" cy="5143500"/>
          </a:xfrm>
          <a:prstGeom prst="rect">
            <a:avLst/>
          </a:prstGeom>
        </p:spPr>
      </p:pic>
      <p:sp>
        <p:nvSpPr>
          <p:cNvPr id="11" name="Rectángulo 10">
            <a:extLst>
              <a:ext uri="{FF2B5EF4-FFF2-40B4-BE49-F238E27FC236}">
                <a16:creationId xmlns:a16="http://schemas.microsoft.com/office/drawing/2014/main" id="{2CC3660C-71B0-7D6E-BB59-7C8C115157F3}"/>
              </a:ext>
            </a:extLst>
          </p:cNvPr>
          <p:cNvSpPr/>
          <p:nvPr/>
        </p:nvSpPr>
        <p:spPr>
          <a:xfrm rot="5400000" flipV="1">
            <a:off x="-465546" y="465547"/>
            <a:ext cx="5143500" cy="4212406"/>
          </a:xfrm>
          <a:prstGeom prst="rect">
            <a:avLst/>
          </a:prstGeom>
          <a:gradFill>
            <a:gsLst>
              <a:gs pos="0">
                <a:schemeClr val="tx1"/>
              </a:gs>
              <a:gs pos="100000">
                <a:schemeClr val="tx1">
                  <a:alpha val="0"/>
                </a:schemeClr>
              </a:gs>
            </a:gsLst>
            <a:lin ang="54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dirty="0">
              <a:latin typeface="Roboto" panose="02000000000000000000" pitchFamily="2" charset="0"/>
            </a:endParaRPr>
          </a:p>
        </p:txBody>
      </p:sp>
      <p:sp>
        <p:nvSpPr>
          <p:cNvPr id="4" name="Rectángulo 3">
            <a:extLst>
              <a:ext uri="{FF2B5EF4-FFF2-40B4-BE49-F238E27FC236}">
                <a16:creationId xmlns:a16="http://schemas.microsoft.com/office/drawing/2014/main" id="{A1C06C34-D614-6564-20CB-13CB8AC6BACF}"/>
              </a:ext>
            </a:extLst>
          </p:cNvPr>
          <p:cNvSpPr/>
          <p:nvPr/>
        </p:nvSpPr>
        <p:spPr>
          <a:xfrm>
            <a:off x="0" y="-1"/>
            <a:ext cx="2082800" cy="5143500"/>
          </a:xfrm>
          <a:prstGeom prst="rect">
            <a:avLst/>
          </a:prstGeom>
          <a:solidFill>
            <a:srgbClr val="F2D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3" name="Google Shape;65;p14">
            <a:extLst>
              <a:ext uri="{FF2B5EF4-FFF2-40B4-BE49-F238E27FC236}">
                <a16:creationId xmlns:a16="http://schemas.microsoft.com/office/drawing/2014/main" id="{9C401323-350C-EC9A-F84E-C318A18D085E}"/>
              </a:ext>
            </a:extLst>
          </p:cNvPr>
          <p:cNvSpPr txBox="1"/>
          <p:nvPr/>
        </p:nvSpPr>
        <p:spPr>
          <a:xfrm>
            <a:off x="222068" y="1870105"/>
            <a:ext cx="5851072" cy="2400627"/>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GB" sz="4800" dirty="0">
                <a:solidFill>
                  <a:schemeClr val="bg1"/>
                </a:solidFill>
                <a:latin typeface="Roboto Medium" panose="02000000000000000000" pitchFamily="2" charset="0"/>
                <a:ea typeface="Roboto"/>
                <a:cs typeface="Roboto"/>
                <a:sym typeface="Roboto"/>
              </a:rPr>
              <a:t>A city based on</a:t>
            </a:r>
          </a:p>
          <a:p>
            <a:pPr marL="0" lvl="0" indent="0" rtl="0">
              <a:spcBef>
                <a:spcPts val="0"/>
              </a:spcBef>
              <a:spcAft>
                <a:spcPts val="0"/>
              </a:spcAft>
              <a:buNone/>
            </a:pPr>
            <a:r>
              <a:rPr lang="en-GB" sz="4800" dirty="0">
                <a:solidFill>
                  <a:schemeClr val="bg1"/>
                </a:solidFill>
                <a:latin typeface="Roboto Medium" panose="02000000000000000000" pitchFamily="2" charset="0"/>
                <a:ea typeface="Roboto"/>
                <a:cs typeface="Roboto"/>
                <a:sym typeface="Roboto"/>
              </a:rPr>
              <a:t>Citizens’ demands and needs</a:t>
            </a:r>
            <a:endParaRPr lang="en-GB" sz="4800" dirty="0">
              <a:solidFill>
                <a:schemeClr val="bg1"/>
              </a:solidFill>
              <a:latin typeface="Roboto Medium" panose="02000000000000000000" pitchFamily="2" charset="0"/>
              <a:ea typeface="Roboto Medium" panose="020B0604020202020204" pitchFamily="2" charset="0"/>
              <a:cs typeface="Roboto" panose="02000000000000000000" pitchFamily="2" charset="0"/>
            </a:endParaRPr>
          </a:p>
        </p:txBody>
      </p:sp>
    </p:spTree>
    <p:extLst>
      <p:ext uri="{BB962C8B-B14F-4D97-AF65-F5344CB8AC3E}">
        <p14:creationId xmlns:p14="http://schemas.microsoft.com/office/powerpoint/2010/main" val="798264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72727"/>
        </a:solidFill>
        <a:effectLst/>
      </p:bgPr>
    </p:bg>
    <p:spTree>
      <p:nvGrpSpPr>
        <p:cNvPr id="1" name=""/>
        <p:cNvGrpSpPr/>
        <p:nvPr/>
      </p:nvGrpSpPr>
      <p:grpSpPr>
        <a:xfrm>
          <a:off x="0" y="0"/>
          <a:ext cx="0" cy="0"/>
          <a:chOff x="0" y="0"/>
          <a:chExt cx="0" cy="0"/>
        </a:xfrm>
      </p:grpSpPr>
      <p:pic>
        <p:nvPicPr>
          <p:cNvPr id="4" name="Imagen 3" descr="Texto&#10;&#10;Descripción generada automáticamente">
            <a:extLst>
              <a:ext uri="{FF2B5EF4-FFF2-40B4-BE49-F238E27FC236}">
                <a16:creationId xmlns:a16="http://schemas.microsoft.com/office/drawing/2014/main" id="{DD54B2C4-4281-8E01-27F6-B8840A7BDF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90815" y="1351302"/>
            <a:ext cx="4893548" cy="3010096"/>
          </a:xfrm>
          <a:prstGeom prst="rect">
            <a:avLst/>
          </a:prstGeom>
        </p:spPr>
      </p:pic>
      <p:pic>
        <p:nvPicPr>
          <p:cNvPr id="2" name="Imagen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579" y="1212075"/>
            <a:ext cx="4730906" cy="2938527"/>
          </a:xfrm>
          <a:prstGeom prst="rect">
            <a:avLst/>
          </a:prstGeom>
        </p:spPr>
      </p:pic>
    </p:spTree>
    <p:extLst>
      <p:ext uri="{BB962C8B-B14F-4D97-AF65-F5344CB8AC3E}">
        <p14:creationId xmlns:p14="http://schemas.microsoft.com/office/powerpoint/2010/main" val="556309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00000000-1234-1234-1234-123412341234}" type="slidenum">
              <a:rPr lang="en-GB" smtClean="0">
                <a:solidFill>
                  <a:prstClr val="black">
                    <a:tint val="75000"/>
                  </a:prstClr>
                </a:solidFill>
              </a:rPr>
              <a:pPr/>
              <a:t>2</a:t>
            </a:fld>
            <a:endParaRPr lang="en-GB">
              <a:solidFill>
                <a:prstClr val="black">
                  <a:tint val="75000"/>
                </a:prstClr>
              </a:solidFill>
            </a:endParaRPr>
          </a:p>
        </p:txBody>
      </p:sp>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50212" y="0"/>
            <a:ext cx="4893788" cy="3262525"/>
          </a:xfrm>
          <a:prstGeom prst="rect">
            <a:avLst/>
          </a:prstGeom>
        </p:spPr>
      </p:pic>
      <p:pic>
        <p:nvPicPr>
          <p:cNvPr id="5" name="Imagen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6681" y="3212384"/>
            <a:ext cx="4265132" cy="1880975"/>
          </a:xfrm>
          <a:prstGeom prst="rect">
            <a:avLst/>
          </a:prstGeom>
        </p:spPr>
      </p:pic>
      <p:pic>
        <p:nvPicPr>
          <p:cNvPr id="6" name="Imagen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37245" y="3362690"/>
            <a:ext cx="1679609" cy="1559814"/>
          </a:xfrm>
          <a:prstGeom prst="rect">
            <a:avLst/>
          </a:prstGeom>
        </p:spPr>
      </p:pic>
      <p:pic>
        <p:nvPicPr>
          <p:cNvPr id="7" name="Imagen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57950" y="3313721"/>
            <a:ext cx="2670257" cy="1778582"/>
          </a:xfrm>
          <a:prstGeom prst="rect">
            <a:avLst/>
          </a:prstGeom>
        </p:spPr>
      </p:pic>
      <p:sp>
        <p:nvSpPr>
          <p:cNvPr id="8" name="Rectángulo 7"/>
          <p:cNvSpPr/>
          <p:nvPr/>
        </p:nvSpPr>
        <p:spPr>
          <a:xfrm>
            <a:off x="366681" y="2530877"/>
            <a:ext cx="3451586" cy="461665"/>
          </a:xfrm>
          <a:prstGeom prst="rect">
            <a:avLst/>
          </a:prstGeom>
        </p:spPr>
        <p:txBody>
          <a:bodyPr wrap="none">
            <a:spAutoFit/>
          </a:bodyPr>
          <a:lstStyle/>
          <a:p>
            <a:r>
              <a:rPr lang="es-ES" sz="2400" b="1" dirty="0">
                <a:solidFill>
                  <a:schemeClr val="accent6">
                    <a:lumMod val="50000"/>
                  </a:schemeClr>
                </a:solidFill>
              </a:rPr>
              <a:t>ABOUT THE AWARDS</a:t>
            </a:r>
          </a:p>
        </p:txBody>
      </p:sp>
      <p:pic>
        <p:nvPicPr>
          <p:cNvPr id="10" name="Imagen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2653" y="123290"/>
            <a:ext cx="2316157" cy="2181556"/>
          </a:xfrm>
          <a:prstGeom prst="rect">
            <a:avLst/>
          </a:prstGeom>
        </p:spPr>
      </p:pic>
    </p:spTree>
    <p:extLst>
      <p:ext uri="{BB962C8B-B14F-4D97-AF65-F5344CB8AC3E}">
        <p14:creationId xmlns:p14="http://schemas.microsoft.com/office/powerpoint/2010/main" val="1440996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3A46F"/>
        </a:solidFill>
        <a:effectLst/>
      </p:bgPr>
    </p:bg>
    <p:spTree>
      <p:nvGrpSpPr>
        <p:cNvPr id="1" name=""/>
        <p:cNvGrpSpPr/>
        <p:nvPr/>
      </p:nvGrpSpPr>
      <p:grpSpPr>
        <a:xfrm>
          <a:off x="0" y="0"/>
          <a:ext cx="0" cy="0"/>
          <a:chOff x="0" y="0"/>
          <a:chExt cx="0" cy="0"/>
        </a:xfrm>
      </p:grpSpPr>
      <p:pic>
        <p:nvPicPr>
          <p:cNvPr id="2" name="Imagen 1" descr="Captura de pantalla con letras blancas&#10;&#10;Descripción generada automáticamente">
            <a:extLst>
              <a:ext uri="{FF2B5EF4-FFF2-40B4-BE49-F238E27FC236}">
                <a16:creationId xmlns:a16="http://schemas.microsoft.com/office/drawing/2014/main" id="{993210AA-F6D2-D331-AE1D-4F30D157D1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736" y="1851853"/>
            <a:ext cx="2604258" cy="1488777"/>
          </a:xfrm>
          <a:prstGeom prst="rect">
            <a:avLst/>
          </a:prstGeom>
        </p:spPr>
      </p:pic>
      <p:pic>
        <p:nvPicPr>
          <p:cNvPr id="3" name="Imagen 2" descr="Un grupo de personas en bicicleta en un parque&#10;&#10;Descripción generada automáticamente con confianza media">
            <a:extLst>
              <a:ext uri="{FF2B5EF4-FFF2-40B4-BE49-F238E27FC236}">
                <a16:creationId xmlns:a16="http://schemas.microsoft.com/office/drawing/2014/main" id="{4EBDEE7A-C997-A1C9-24B5-1B2097463F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55874" y="0"/>
            <a:ext cx="6588125" cy="5143500"/>
          </a:xfrm>
          <a:prstGeom prst="rect">
            <a:avLst/>
          </a:prstGeom>
        </p:spPr>
      </p:pic>
    </p:spTree>
    <p:extLst>
      <p:ext uri="{BB962C8B-B14F-4D97-AF65-F5344CB8AC3E}">
        <p14:creationId xmlns:p14="http://schemas.microsoft.com/office/powerpoint/2010/main" val="392587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pic>
        <p:nvPicPr>
          <p:cNvPr id="3" name="Imagen 2" descr="Diagrama&#10;&#10;Descripción generada automáticamente">
            <a:extLst>
              <a:ext uri="{FF2B5EF4-FFF2-40B4-BE49-F238E27FC236}">
                <a16:creationId xmlns:a16="http://schemas.microsoft.com/office/drawing/2014/main" id="{6F7A42D3-5535-4901-F07B-FEF874A81C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38146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3E09B7F7-8E6D-96A4-1714-31DE2893A811}"/>
              </a:ext>
            </a:extLst>
          </p:cNvPr>
          <p:cNvSpPr/>
          <p:nvPr/>
        </p:nvSpPr>
        <p:spPr>
          <a:xfrm>
            <a:off x="743601" y="1854151"/>
            <a:ext cx="1435197" cy="1435197"/>
          </a:xfrm>
          <a:prstGeom prst="ellipse">
            <a:avLst/>
          </a:prstGeom>
          <a:solidFill>
            <a:srgbClr val="53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17" name="Google Shape;65;p14">
            <a:extLst>
              <a:ext uri="{FF2B5EF4-FFF2-40B4-BE49-F238E27FC236}">
                <a16:creationId xmlns:a16="http://schemas.microsoft.com/office/drawing/2014/main" id="{B03FEA35-259C-F7F9-F3C6-BAC299F069FB}"/>
              </a:ext>
            </a:extLst>
          </p:cNvPr>
          <p:cNvSpPr txBox="1"/>
          <p:nvPr/>
        </p:nvSpPr>
        <p:spPr>
          <a:xfrm>
            <a:off x="554431" y="1090330"/>
            <a:ext cx="1813535" cy="609367"/>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200" b="1" dirty="0">
                <a:solidFill>
                  <a:srgbClr val="272727"/>
                </a:solidFill>
                <a:latin typeface="Roboto Medium" panose="02000000000000000000" pitchFamily="2" charset="0"/>
                <a:ea typeface="Roboto Medium" panose="020B0604020202020204" pitchFamily="2" charset="0"/>
                <a:cs typeface="Roboto"/>
                <a:sym typeface="Roboto"/>
              </a:rPr>
              <a:t>ENERGY </a:t>
            </a:r>
          </a:p>
          <a:p>
            <a:pPr marL="0" lvl="0" indent="0" algn="ctr" rtl="0">
              <a:lnSpc>
                <a:spcPct val="115000"/>
              </a:lnSpc>
              <a:spcBef>
                <a:spcPts val="0"/>
              </a:spcBef>
              <a:spcAft>
                <a:spcPts val="0"/>
              </a:spcAft>
              <a:buNone/>
            </a:pPr>
            <a:r>
              <a:rPr lang="en-GB" sz="1200" b="1" dirty="0">
                <a:solidFill>
                  <a:srgbClr val="272727"/>
                </a:solidFill>
                <a:latin typeface="Roboto Medium" panose="02000000000000000000" pitchFamily="2" charset="0"/>
                <a:ea typeface="Roboto Medium" panose="020B0604020202020204" pitchFamily="2" charset="0"/>
                <a:cs typeface="Roboto"/>
                <a:sym typeface="Roboto"/>
              </a:rPr>
              <a:t>CRISIS</a:t>
            </a:r>
            <a:endParaRPr lang="en-GB" sz="1200" b="1" dirty="0">
              <a:solidFill>
                <a:srgbClr val="272727"/>
              </a:solidFill>
              <a:latin typeface="Roboto Medium" panose="02000000000000000000" pitchFamily="2" charset="0"/>
              <a:ea typeface="Roboto Medium" panose="020B0604020202020204" pitchFamily="2" charset="0"/>
              <a:cs typeface="Roboto" panose="02000000000000000000" pitchFamily="2" charset="0"/>
            </a:endParaRPr>
          </a:p>
        </p:txBody>
      </p:sp>
      <p:sp>
        <p:nvSpPr>
          <p:cNvPr id="19" name="Google Shape;65;p14">
            <a:extLst>
              <a:ext uri="{FF2B5EF4-FFF2-40B4-BE49-F238E27FC236}">
                <a16:creationId xmlns:a16="http://schemas.microsoft.com/office/drawing/2014/main" id="{F9F29A8A-433C-52C2-40A5-8809069EF5C8}"/>
              </a:ext>
            </a:extLst>
          </p:cNvPr>
          <p:cNvSpPr txBox="1"/>
          <p:nvPr/>
        </p:nvSpPr>
        <p:spPr>
          <a:xfrm>
            <a:off x="6810974" y="1090330"/>
            <a:ext cx="1685593" cy="609367"/>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200" b="1" dirty="0">
                <a:solidFill>
                  <a:srgbClr val="272727"/>
                </a:solidFill>
                <a:latin typeface="Roboto Medium" panose="02000000000000000000" pitchFamily="2" charset="0"/>
                <a:ea typeface="Roboto Medium" panose="020B0604020202020204" pitchFamily="2" charset="0"/>
                <a:cs typeface="Roboto"/>
                <a:sym typeface="Roboto"/>
              </a:rPr>
              <a:t>ECONOMY</a:t>
            </a:r>
          </a:p>
          <a:p>
            <a:pPr marL="0" lvl="0" indent="0" algn="ctr" rtl="0">
              <a:lnSpc>
                <a:spcPct val="115000"/>
              </a:lnSpc>
              <a:spcBef>
                <a:spcPts val="0"/>
              </a:spcBef>
              <a:spcAft>
                <a:spcPts val="0"/>
              </a:spcAft>
              <a:buNone/>
            </a:pPr>
            <a:r>
              <a:rPr lang="en-GB" sz="1200" b="1" dirty="0">
                <a:solidFill>
                  <a:srgbClr val="272727"/>
                </a:solidFill>
                <a:latin typeface="Roboto Medium" panose="02000000000000000000" pitchFamily="2" charset="0"/>
                <a:ea typeface="Roboto Medium" panose="020B0604020202020204" pitchFamily="2" charset="0"/>
                <a:cs typeface="Roboto"/>
                <a:sym typeface="Roboto"/>
              </a:rPr>
              <a:t>CRISIS</a:t>
            </a:r>
            <a:endParaRPr lang="en-GB" sz="1200" b="1" dirty="0">
              <a:solidFill>
                <a:srgbClr val="272727"/>
              </a:solidFill>
              <a:latin typeface="Roboto Medium" panose="02000000000000000000" pitchFamily="2" charset="0"/>
              <a:ea typeface="Roboto Medium" panose="020B0604020202020204" pitchFamily="2" charset="0"/>
              <a:cs typeface="Roboto" panose="02000000000000000000" pitchFamily="2" charset="0"/>
            </a:endParaRPr>
          </a:p>
        </p:txBody>
      </p:sp>
      <p:sp>
        <p:nvSpPr>
          <p:cNvPr id="21" name="Google Shape;65;p14">
            <a:extLst>
              <a:ext uri="{FF2B5EF4-FFF2-40B4-BE49-F238E27FC236}">
                <a16:creationId xmlns:a16="http://schemas.microsoft.com/office/drawing/2014/main" id="{020C2F89-A80E-A8F1-A800-AEFD6E3177D2}"/>
              </a:ext>
            </a:extLst>
          </p:cNvPr>
          <p:cNvSpPr txBox="1"/>
          <p:nvPr/>
        </p:nvSpPr>
        <p:spPr>
          <a:xfrm>
            <a:off x="3729202" y="3422094"/>
            <a:ext cx="1685593" cy="609367"/>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200" b="1" dirty="0">
                <a:solidFill>
                  <a:srgbClr val="272727"/>
                </a:solidFill>
                <a:latin typeface="Roboto Medium" panose="02000000000000000000" pitchFamily="2" charset="0"/>
                <a:ea typeface="Roboto Medium" panose="020B0604020202020204" pitchFamily="2" charset="0"/>
                <a:cs typeface="Roboto"/>
                <a:sym typeface="Roboto"/>
              </a:rPr>
              <a:t>CLIMATE</a:t>
            </a:r>
          </a:p>
          <a:p>
            <a:pPr marL="0" lvl="0" indent="0" algn="ctr" rtl="0">
              <a:lnSpc>
                <a:spcPct val="115000"/>
              </a:lnSpc>
              <a:spcBef>
                <a:spcPts val="0"/>
              </a:spcBef>
              <a:spcAft>
                <a:spcPts val="0"/>
              </a:spcAft>
              <a:buNone/>
            </a:pPr>
            <a:r>
              <a:rPr lang="en-GB" sz="1200" b="1" dirty="0">
                <a:solidFill>
                  <a:srgbClr val="272727"/>
                </a:solidFill>
                <a:latin typeface="Roboto Medium" panose="02000000000000000000" pitchFamily="2" charset="0"/>
                <a:ea typeface="Roboto Medium" panose="020B0604020202020204" pitchFamily="2" charset="0"/>
                <a:cs typeface="Roboto"/>
                <a:sym typeface="Roboto"/>
              </a:rPr>
              <a:t>CRISIS</a:t>
            </a:r>
            <a:endParaRPr lang="en-GB" sz="1200" b="1" dirty="0">
              <a:solidFill>
                <a:srgbClr val="272727"/>
              </a:solidFill>
              <a:latin typeface="Roboto Medium" panose="02000000000000000000" pitchFamily="2" charset="0"/>
              <a:ea typeface="Roboto Medium" panose="020B0604020202020204" pitchFamily="2" charset="0"/>
              <a:cs typeface="Roboto" panose="02000000000000000000" pitchFamily="2" charset="0"/>
            </a:endParaRPr>
          </a:p>
        </p:txBody>
      </p:sp>
      <p:sp>
        <p:nvSpPr>
          <p:cNvPr id="4" name="Elipse 3">
            <a:extLst>
              <a:ext uri="{FF2B5EF4-FFF2-40B4-BE49-F238E27FC236}">
                <a16:creationId xmlns:a16="http://schemas.microsoft.com/office/drawing/2014/main" id="{FA2C49D6-A777-7F75-00E5-AA9225ED522E}"/>
              </a:ext>
            </a:extLst>
          </p:cNvPr>
          <p:cNvSpPr/>
          <p:nvPr/>
        </p:nvSpPr>
        <p:spPr>
          <a:xfrm>
            <a:off x="3854401" y="1854151"/>
            <a:ext cx="1435197" cy="1435197"/>
          </a:xfrm>
          <a:prstGeom prst="ellipse">
            <a:avLst/>
          </a:prstGeom>
          <a:solidFill>
            <a:srgbClr val="BFD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5" name="Elipse 4">
            <a:extLst>
              <a:ext uri="{FF2B5EF4-FFF2-40B4-BE49-F238E27FC236}">
                <a16:creationId xmlns:a16="http://schemas.microsoft.com/office/drawing/2014/main" id="{8D516091-54FE-3DCA-F3FB-8DA68574BD61}"/>
              </a:ext>
            </a:extLst>
          </p:cNvPr>
          <p:cNvSpPr/>
          <p:nvPr/>
        </p:nvSpPr>
        <p:spPr>
          <a:xfrm>
            <a:off x="6936174" y="1854150"/>
            <a:ext cx="1435197" cy="1435197"/>
          </a:xfrm>
          <a:prstGeom prst="ellipse">
            <a:avLst/>
          </a:prstGeom>
          <a:solidFill>
            <a:srgbClr val="95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pic>
        <p:nvPicPr>
          <p:cNvPr id="18" name="Imagen 17" descr="Icono&#10;&#10;Descripción generada automáticamente">
            <a:extLst>
              <a:ext uri="{FF2B5EF4-FFF2-40B4-BE49-F238E27FC236}">
                <a16:creationId xmlns:a16="http://schemas.microsoft.com/office/drawing/2014/main" id="{4B90BA15-D6B7-356F-28A9-D4694F2783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02016" y="1950970"/>
            <a:ext cx="938489" cy="938694"/>
          </a:xfrm>
          <a:prstGeom prst="rect">
            <a:avLst/>
          </a:prstGeom>
        </p:spPr>
      </p:pic>
      <p:pic>
        <p:nvPicPr>
          <p:cNvPr id="20" name="Imagen 19" descr="Una señal de alto&#10;&#10;Descripción generada automáticamente con confianza baja">
            <a:extLst>
              <a:ext uri="{FF2B5EF4-FFF2-40B4-BE49-F238E27FC236}">
                <a16:creationId xmlns:a16="http://schemas.microsoft.com/office/drawing/2014/main" id="{1DB0B510-F312-C24C-04BD-D38B183A5B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53111" y="1965147"/>
            <a:ext cx="927935" cy="927935"/>
          </a:xfrm>
          <a:prstGeom prst="rect">
            <a:avLst/>
          </a:prstGeom>
        </p:spPr>
      </p:pic>
      <p:pic>
        <p:nvPicPr>
          <p:cNvPr id="22" name="Imagen 21" descr="Un letrero de color negro&#10;&#10;Descripción generada automáticamente con confianza baja">
            <a:extLst>
              <a:ext uri="{FF2B5EF4-FFF2-40B4-BE49-F238E27FC236}">
                <a16:creationId xmlns:a16="http://schemas.microsoft.com/office/drawing/2014/main" id="{4344F7C2-6C02-8750-E40B-B1A609A1A0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6500" y="1954389"/>
            <a:ext cx="937260" cy="937260"/>
          </a:xfrm>
          <a:prstGeom prst="rect">
            <a:avLst/>
          </a:prstGeom>
        </p:spPr>
      </p:pic>
    </p:spTree>
    <p:extLst>
      <p:ext uri="{BB962C8B-B14F-4D97-AF65-F5344CB8AC3E}">
        <p14:creationId xmlns:p14="http://schemas.microsoft.com/office/powerpoint/2010/main" val="3429914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Google Shape;65;p14">
            <a:extLst>
              <a:ext uri="{FF2B5EF4-FFF2-40B4-BE49-F238E27FC236}">
                <a16:creationId xmlns:a16="http://schemas.microsoft.com/office/drawing/2014/main" id="{3EF014B9-5935-8AAB-5EB5-4FDF6544D063}"/>
              </a:ext>
            </a:extLst>
          </p:cNvPr>
          <p:cNvSpPr txBox="1"/>
          <p:nvPr/>
        </p:nvSpPr>
        <p:spPr>
          <a:xfrm>
            <a:off x="384139" y="174363"/>
            <a:ext cx="2744072" cy="615523"/>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GB" sz="2800" b="1" dirty="0">
                <a:solidFill>
                  <a:srgbClr val="272727"/>
                </a:solidFill>
                <a:latin typeface="Roboto Medium" panose="02000000000000000000" pitchFamily="2" charset="0"/>
                <a:ea typeface="Roboto"/>
                <a:cs typeface="Roboto"/>
                <a:sym typeface="Roboto"/>
              </a:rPr>
              <a:t>EU Cities</a:t>
            </a:r>
            <a:endParaRPr lang="en-GB" sz="2800" b="1" dirty="0">
              <a:solidFill>
                <a:srgbClr val="272727"/>
              </a:solidFill>
              <a:latin typeface="Roboto Medium" panose="02000000000000000000" pitchFamily="2" charset="0"/>
              <a:ea typeface="Roboto Medium" panose="020B0604020202020204" pitchFamily="2" charset="0"/>
              <a:cs typeface="Roboto" panose="02000000000000000000" pitchFamily="2" charset="0"/>
            </a:endParaRPr>
          </a:p>
        </p:txBody>
      </p:sp>
      <p:pic>
        <p:nvPicPr>
          <p:cNvPr id="9" name="Imagen 8" descr="Mapa&#10;&#10;Descripción generada automáticamente">
            <a:extLst>
              <a:ext uri="{FF2B5EF4-FFF2-40B4-BE49-F238E27FC236}">
                <a16:creationId xmlns:a16="http://schemas.microsoft.com/office/drawing/2014/main" id="{79D2E4D9-ACF9-EBB8-1114-BCFFC2636C7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53711" y="0"/>
            <a:ext cx="7090289" cy="5143500"/>
          </a:xfrm>
          <a:prstGeom prst="rect">
            <a:avLst/>
          </a:prstGeom>
        </p:spPr>
      </p:pic>
      <p:pic>
        <p:nvPicPr>
          <p:cNvPr id="13" name="Imagen 12" descr="Texto&#10;&#10;Descripción generada automáticamente">
            <a:extLst>
              <a:ext uri="{FF2B5EF4-FFF2-40B4-BE49-F238E27FC236}">
                <a16:creationId xmlns:a16="http://schemas.microsoft.com/office/drawing/2014/main" id="{E85D4910-48B7-1C31-7B57-73F18F98F66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04421" y="739733"/>
            <a:ext cx="939102" cy="4307511"/>
          </a:xfrm>
          <a:prstGeom prst="rect">
            <a:avLst/>
          </a:prstGeom>
        </p:spPr>
      </p:pic>
      <p:pic>
        <p:nvPicPr>
          <p:cNvPr id="14" name="Imagen 13" descr="Texto&#10;&#10;Descripción generada automáticamente">
            <a:extLst>
              <a:ext uri="{FF2B5EF4-FFF2-40B4-BE49-F238E27FC236}">
                <a16:creationId xmlns:a16="http://schemas.microsoft.com/office/drawing/2014/main" id="{0C647C8A-2375-4C8D-B7D3-F13B3EBDC10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39158" y="3210109"/>
            <a:ext cx="1164669" cy="1515293"/>
          </a:xfrm>
          <a:prstGeom prst="rect">
            <a:avLst/>
          </a:prstGeom>
        </p:spPr>
      </p:pic>
      <p:pic>
        <p:nvPicPr>
          <p:cNvPr id="15" name="Imagen 14" descr="Texto&#10;&#10;Descripción generada automáticamente">
            <a:extLst>
              <a:ext uri="{FF2B5EF4-FFF2-40B4-BE49-F238E27FC236}">
                <a16:creationId xmlns:a16="http://schemas.microsoft.com/office/drawing/2014/main" id="{E0B1E0C0-CEEF-7DF0-5282-823CEA0137C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467036" y="638359"/>
            <a:ext cx="1057016" cy="4202582"/>
          </a:xfrm>
          <a:prstGeom prst="rect">
            <a:avLst/>
          </a:prstGeom>
        </p:spPr>
      </p:pic>
      <p:pic>
        <p:nvPicPr>
          <p:cNvPr id="16" name="Imagen 15" descr="Texto&#10;&#10;Descripción generada automáticamente">
            <a:extLst>
              <a:ext uri="{FF2B5EF4-FFF2-40B4-BE49-F238E27FC236}">
                <a16:creationId xmlns:a16="http://schemas.microsoft.com/office/drawing/2014/main" id="{522F2E63-9A5E-7063-7A60-75C76099383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296451" y="716681"/>
            <a:ext cx="1114372" cy="1377412"/>
          </a:xfrm>
          <a:prstGeom prst="rect">
            <a:avLst/>
          </a:prstGeom>
        </p:spPr>
      </p:pic>
      <p:pic>
        <p:nvPicPr>
          <p:cNvPr id="17" name="Imagen 16" descr="Texto&#10;&#10;Descripción generada automáticamente">
            <a:extLst>
              <a:ext uri="{FF2B5EF4-FFF2-40B4-BE49-F238E27FC236}">
                <a16:creationId xmlns:a16="http://schemas.microsoft.com/office/drawing/2014/main" id="{2D79F637-24A8-75BD-A4F5-CF25BED0E1E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325129" y="2021665"/>
            <a:ext cx="1057016" cy="368555"/>
          </a:xfrm>
          <a:prstGeom prst="rect">
            <a:avLst/>
          </a:prstGeom>
        </p:spPr>
      </p:pic>
      <p:pic>
        <p:nvPicPr>
          <p:cNvPr id="18" name="Imagen 17" descr="Texto&#10;&#10;Descripción generada automáticamente">
            <a:extLst>
              <a:ext uri="{FF2B5EF4-FFF2-40B4-BE49-F238E27FC236}">
                <a16:creationId xmlns:a16="http://schemas.microsoft.com/office/drawing/2014/main" id="{07713B44-1C8F-BF7B-03BC-ACECC3E62B5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35104" y="755045"/>
            <a:ext cx="1442382" cy="4307511"/>
          </a:xfrm>
          <a:prstGeom prst="rect">
            <a:avLst/>
          </a:prstGeom>
        </p:spPr>
      </p:pic>
    </p:spTree>
    <p:extLst>
      <p:ext uri="{BB962C8B-B14F-4D97-AF65-F5344CB8AC3E}">
        <p14:creationId xmlns:p14="http://schemas.microsoft.com/office/powerpoint/2010/main" val="2404820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pic>
        <p:nvPicPr>
          <p:cNvPr id="13" name="Imagen 12" descr="Imagen de la pantalla de un celular con letras&#10;&#10;Descripción generada automáticamente con confianza media">
            <a:extLst>
              <a:ext uri="{FF2B5EF4-FFF2-40B4-BE49-F238E27FC236}">
                <a16:creationId xmlns:a16="http://schemas.microsoft.com/office/drawing/2014/main" id="{27C29F4E-30B5-6710-72D7-18FC74DE7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05"/>
            <a:ext cx="9144000" cy="5140689"/>
          </a:xfrm>
          <a:prstGeom prst="rect">
            <a:avLst/>
          </a:prstGeom>
        </p:spPr>
      </p:pic>
    </p:spTree>
    <p:extLst>
      <p:ext uri="{BB962C8B-B14F-4D97-AF65-F5344CB8AC3E}">
        <p14:creationId xmlns:p14="http://schemas.microsoft.com/office/powerpoint/2010/main" val="445565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3E09B7F7-8E6D-96A4-1714-31DE2893A811}"/>
              </a:ext>
            </a:extLst>
          </p:cNvPr>
          <p:cNvSpPr/>
          <p:nvPr/>
        </p:nvSpPr>
        <p:spPr>
          <a:xfrm>
            <a:off x="423728" y="1854148"/>
            <a:ext cx="1435197" cy="1435197"/>
          </a:xfrm>
          <a:prstGeom prst="ellipse">
            <a:avLst/>
          </a:prstGeom>
          <a:solidFill>
            <a:srgbClr val="53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4" name="Elipse 3">
            <a:extLst>
              <a:ext uri="{FF2B5EF4-FFF2-40B4-BE49-F238E27FC236}">
                <a16:creationId xmlns:a16="http://schemas.microsoft.com/office/drawing/2014/main" id="{FA2C49D6-A777-7F75-00E5-AA9225ED522E}"/>
              </a:ext>
            </a:extLst>
          </p:cNvPr>
          <p:cNvSpPr/>
          <p:nvPr/>
        </p:nvSpPr>
        <p:spPr>
          <a:xfrm>
            <a:off x="2749648" y="1854149"/>
            <a:ext cx="1435197" cy="1435197"/>
          </a:xfrm>
          <a:prstGeom prst="ellipse">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5" name="Elipse 4">
            <a:extLst>
              <a:ext uri="{FF2B5EF4-FFF2-40B4-BE49-F238E27FC236}">
                <a16:creationId xmlns:a16="http://schemas.microsoft.com/office/drawing/2014/main" id="{8D516091-54FE-3DCA-F3FB-8DA68574BD61}"/>
              </a:ext>
            </a:extLst>
          </p:cNvPr>
          <p:cNvSpPr/>
          <p:nvPr/>
        </p:nvSpPr>
        <p:spPr>
          <a:xfrm>
            <a:off x="5062000" y="1854148"/>
            <a:ext cx="1435197" cy="1435197"/>
          </a:xfrm>
          <a:prstGeom prst="ellipse">
            <a:avLst/>
          </a:prstGeom>
          <a:solidFill>
            <a:srgbClr val="F2D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11" name="Elipse 10">
            <a:extLst>
              <a:ext uri="{FF2B5EF4-FFF2-40B4-BE49-F238E27FC236}">
                <a16:creationId xmlns:a16="http://schemas.microsoft.com/office/drawing/2014/main" id="{A2AFE7E6-4F23-F2BC-6615-5E3A27BA481E}"/>
              </a:ext>
            </a:extLst>
          </p:cNvPr>
          <p:cNvSpPr/>
          <p:nvPr/>
        </p:nvSpPr>
        <p:spPr>
          <a:xfrm>
            <a:off x="7338542" y="1854148"/>
            <a:ext cx="1435197" cy="1435197"/>
          </a:xfrm>
          <a:prstGeom prst="ellipse">
            <a:avLst/>
          </a:prstGeom>
          <a:solidFill>
            <a:srgbClr val="CE5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13" name="Google Shape;65;p14">
            <a:extLst>
              <a:ext uri="{FF2B5EF4-FFF2-40B4-BE49-F238E27FC236}">
                <a16:creationId xmlns:a16="http://schemas.microsoft.com/office/drawing/2014/main" id="{7E209274-3DD4-056B-4A4E-3BB8919A1E2E}"/>
              </a:ext>
            </a:extLst>
          </p:cNvPr>
          <p:cNvSpPr txBox="1"/>
          <p:nvPr/>
        </p:nvSpPr>
        <p:spPr>
          <a:xfrm>
            <a:off x="235374" y="1079817"/>
            <a:ext cx="1813535" cy="609367"/>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200" b="1" dirty="0">
                <a:solidFill>
                  <a:srgbClr val="272727"/>
                </a:solidFill>
                <a:latin typeface="Roboto Medium" panose="02000000000000000000" pitchFamily="2" charset="0"/>
                <a:ea typeface="Roboto Medium" panose="020B0604020202020204" pitchFamily="2" charset="0"/>
                <a:cs typeface="Roboto"/>
                <a:sym typeface="Roboto"/>
              </a:rPr>
              <a:t>RENATURATION &amp; BIODIVERSITY</a:t>
            </a:r>
            <a:endParaRPr lang="en-GB" sz="1200" b="1" dirty="0">
              <a:solidFill>
                <a:srgbClr val="272727"/>
              </a:solidFill>
              <a:latin typeface="Roboto Medium" panose="02000000000000000000" pitchFamily="2" charset="0"/>
              <a:ea typeface="Roboto Medium" panose="020B0604020202020204" pitchFamily="2" charset="0"/>
              <a:cs typeface="Roboto" panose="02000000000000000000" pitchFamily="2" charset="0"/>
            </a:endParaRPr>
          </a:p>
        </p:txBody>
      </p:sp>
      <p:sp>
        <p:nvSpPr>
          <p:cNvPr id="14" name="Google Shape;65;p14">
            <a:extLst>
              <a:ext uri="{FF2B5EF4-FFF2-40B4-BE49-F238E27FC236}">
                <a16:creationId xmlns:a16="http://schemas.microsoft.com/office/drawing/2014/main" id="{BE14A191-579F-6EA5-10EB-897DCD0F3BE6}"/>
              </a:ext>
            </a:extLst>
          </p:cNvPr>
          <p:cNvSpPr txBox="1"/>
          <p:nvPr/>
        </p:nvSpPr>
        <p:spPr>
          <a:xfrm>
            <a:off x="2617665" y="3532071"/>
            <a:ext cx="1685593" cy="609367"/>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200" b="1" dirty="0">
                <a:solidFill>
                  <a:srgbClr val="272727"/>
                </a:solidFill>
                <a:latin typeface="Roboto Medium" panose="02000000000000000000" pitchFamily="2" charset="0"/>
                <a:ea typeface="Roboto Medium" panose="020B0604020202020204" pitchFamily="2" charset="0"/>
                <a:cs typeface="Roboto"/>
                <a:sym typeface="Roboto"/>
              </a:rPr>
              <a:t>CLIMATE </a:t>
            </a:r>
          </a:p>
          <a:p>
            <a:pPr marL="0" lvl="0" indent="0" algn="ctr" rtl="0">
              <a:lnSpc>
                <a:spcPct val="115000"/>
              </a:lnSpc>
              <a:spcBef>
                <a:spcPts val="0"/>
              </a:spcBef>
              <a:spcAft>
                <a:spcPts val="0"/>
              </a:spcAft>
              <a:buNone/>
            </a:pPr>
            <a:r>
              <a:rPr lang="en-GB" sz="1200" b="1" dirty="0">
                <a:solidFill>
                  <a:srgbClr val="272727"/>
                </a:solidFill>
                <a:latin typeface="Roboto Medium" panose="02000000000000000000" pitchFamily="2" charset="0"/>
                <a:ea typeface="Roboto Medium" panose="020B0604020202020204" pitchFamily="2" charset="0"/>
                <a:cs typeface="Roboto"/>
                <a:sym typeface="Roboto"/>
              </a:rPr>
              <a:t>MISSION</a:t>
            </a:r>
            <a:endParaRPr lang="en-GB" sz="1200" b="1" dirty="0">
              <a:solidFill>
                <a:srgbClr val="272727"/>
              </a:solidFill>
              <a:latin typeface="Roboto Medium" panose="02000000000000000000" pitchFamily="2" charset="0"/>
              <a:ea typeface="Roboto Medium" panose="020B0604020202020204" pitchFamily="2" charset="0"/>
              <a:cs typeface="Roboto" panose="02000000000000000000" pitchFamily="2" charset="0"/>
            </a:endParaRPr>
          </a:p>
        </p:txBody>
      </p:sp>
      <p:sp>
        <p:nvSpPr>
          <p:cNvPr id="15" name="Google Shape;65;p14">
            <a:extLst>
              <a:ext uri="{FF2B5EF4-FFF2-40B4-BE49-F238E27FC236}">
                <a16:creationId xmlns:a16="http://schemas.microsoft.com/office/drawing/2014/main" id="{F87B046D-21DF-0939-377C-626FDDC30699}"/>
              </a:ext>
            </a:extLst>
          </p:cNvPr>
          <p:cNvSpPr txBox="1"/>
          <p:nvPr/>
        </p:nvSpPr>
        <p:spPr>
          <a:xfrm>
            <a:off x="7059192" y="3532072"/>
            <a:ext cx="1993895" cy="609367"/>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200" b="1" dirty="0">
                <a:solidFill>
                  <a:srgbClr val="272727"/>
                </a:solidFill>
                <a:latin typeface="Roboto Medium" panose="02000000000000000000" pitchFamily="2" charset="0"/>
                <a:ea typeface="Roboto Medium" panose="020B0604020202020204" pitchFamily="2" charset="0"/>
                <a:cs typeface="Roboto"/>
                <a:sym typeface="Roboto"/>
              </a:rPr>
              <a:t>HORTA &amp; SUSTAINABLE FOOD</a:t>
            </a:r>
            <a:endParaRPr lang="en-GB" sz="1200" b="1" dirty="0">
              <a:solidFill>
                <a:srgbClr val="272727"/>
              </a:solidFill>
              <a:latin typeface="Roboto Medium" panose="02000000000000000000" pitchFamily="2" charset="0"/>
              <a:ea typeface="Roboto Medium" panose="020B0604020202020204" pitchFamily="2" charset="0"/>
              <a:cs typeface="Roboto" panose="02000000000000000000" pitchFamily="2" charset="0"/>
            </a:endParaRPr>
          </a:p>
        </p:txBody>
      </p:sp>
      <p:sp>
        <p:nvSpPr>
          <p:cNvPr id="16" name="Google Shape;65;p14">
            <a:extLst>
              <a:ext uri="{FF2B5EF4-FFF2-40B4-BE49-F238E27FC236}">
                <a16:creationId xmlns:a16="http://schemas.microsoft.com/office/drawing/2014/main" id="{45A44941-5B8F-D4AF-48DD-9B899D8BA44E}"/>
              </a:ext>
            </a:extLst>
          </p:cNvPr>
          <p:cNvSpPr txBox="1"/>
          <p:nvPr/>
        </p:nvSpPr>
        <p:spPr>
          <a:xfrm>
            <a:off x="4936801" y="973633"/>
            <a:ext cx="1685593" cy="821733"/>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200" b="1" dirty="0">
                <a:solidFill>
                  <a:srgbClr val="272727"/>
                </a:solidFill>
                <a:latin typeface="Roboto Medium" panose="02000000000000000000" pitchFamily="2" charset="0"/>
                <a:ea typeface="Roboto Medium" panose="020B0604020202020204" pitchFamily="2" charset="0"/>
                <a:cs typeface="Roboto"/>
                <a:sym typeface="Roboto"/>
              </a:rPr>
              <a:t>SUSTAINABLE MOBILITY &amp; PUBLIC SPACE RECOVERY</a:t>
            </a:r>
            <a:endParaRPr lang="en-GB" sz="1200" b="1" dirty="0">
              <a:solidFill>
                <a:srgbClr val="272727"/>
              </a:solidFill>
              <a:latin typeface="Roboto Medium" panose="02000000000000000000" pitchFamily="2" charset="0"/>
              <a:ea typeface="Roboto Medium" panose="020B0604020202020204" pitchFamily="2" charset="0"/>
              <a:cs typeface="Roboto" panose="02000000000000000000" pitchFamily="2" charset="0"/>
            </a:endParaRPr>
          </a:p>
        </p:txBody>
      </p:sp>
      <p:pic>
        <p:nvPicPr>
          <p:cNvPr id="20" name="Imagen 19" descr="Icono&#10;&#10;Descripción generada automáticamente">
            <a:extLst>
              <a:ext uri="{FF2B5EF4-FFF2-40B4-BE49-F238E27FC236}">
                <a16:creationId xmlns:a16="http://schemas.microsoft.com/office/drawing/2014/main" id="{6A671D06-A6EE-0AAC-E4D2-FE5A21336A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9835" y="2011983"/>
            <a:ext cx="1119526" cy="1119526"/>
          </a:xfrm>
          <a:prstGeom prst="rect">
            <a:avLst/>
          </a:prstGeom>
        </p:spPr>
      </p:pic>
      <p:pic>
        <p:nvPicPr>
          <p:cNvPr id="23" name="Imagen 22" descr="Icono&#10;&#10;Descripción generada automáticamente">
            <a:extLst>
              <a:ext uri="{FF2B5EF4-FFF2-40B4-BE49-F238E27FC236}">
                <a16:creationId xmlns:a16="http://schemas.microsoft.com/office/drawing/2014/main" id="{DBACBC0D-F2A4-2D35-253E-CC321D589F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38836" y="1957989"/>
            <a:ext cx="1237708" cy="1237979"/>
          </a:xfrm>
          <a:prstGeom prst="rect">
            <a:avLst/>
          </a:prstGeom>
        </p:spPr>
      </p:pic>
      <p:pic>
        <p:nvPicPr>
          <p:cNvPr id="25" name="Imagen 24" descr="Icono&#10;&#10;Descripción generada automáticamente">
            <a:extLst>
              <a:ext uri="{FF2B5EF4-FFF2-40B4-BE49-F238E27FC236}">
                <a16:creationId xmlns:a16="http://schemas.microsoft.com/office/drawing/2014/main" id="{2933559F-01D3-7290-4288-1BEA2D402B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70680" y="1939461"/>
            <a:ext cx="1181100" cy="1181100"/>
          </a:xfrm>
          <a:prstGeom prst="rect">
            <a:avLst/>
          </a:prstGeom>
        </p:spPr>
      </p:pic>
      <p:pic>
        <p:nvPicPr>
          <p:cNvPr id="28" name="Imagen 27" descr="Icono&#10;&#10;Descripción generada automáticamente">
            <a:extLst>
              <a:ext uri="{FF2B5EF4-FFF2-40B4-BE49-F238E27FC236}">
                <a16:creationId xmlns:a16="http://schemas.microsoft.com/office/drawing/2014/main" id="{340C8D70-DD7E-7F1B-08EA-B184EDCFED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2220" y="1947532"/>
            <a:ext cx="1248436" cy="1248436"/>
          </a:xfrm>
          <a:prstGeom prst="rect">
            <a:avLst/>
          </a:prstGeom>
        </p:spPr>
      </p:pic>
    </p:spTree>
    <p:extLst>
      <p:ext uri="{BB962C8B-B14F-4D97-AF65-F5344CB8AC3E}">
        <p14:creationId xmlns:p14="http://schemas.microsoft.com/office/powerpoint/2010/main" val="697890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descr="Lago rodeado de árboles&#10;&#10;Descripción generada automáticamente con confianza media">
            <a:extLst>
              <a:ext uri="{FF2B5EF4-FFF2-40B4-BE49-F238E27FC236}">
                <a16:creationId xmlns:a16="http://schemas.microsoft.com/office/drawing/2014/main" id="{D3D1A2B3-5948-1B84-9C13-96B8DB1501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3" name="Elipse 12">
            <a:extLst>
              <a:ext uri="{FF2B5EF4-FFF2-40B4-BE49-F238E27FC236}">
                <a16:creationId xmlns:a16="http://schemas.microsoft.com/office/drawing/2014/main" id="{FEFEAEBA-7D2F-4255-832D-15696A9F857B}"/>
              </a:ext>
            </a:extLst>
          </p:cNvPr>
          <p:cNvSpPr/>
          <p:nvPr/>
        </p:nvSpPr>
        <p:spPr>
          <a:xfrm rot="6357775">
            <a:off x="857853" y="4331463"/>
            <a:ext cx="1173009" cy="1173009"/>
          </a:xfrm>
          <a:prstGeom prst="ellipse">
            <a:avLst/>
          </a:prstGeom>
          <a:solidFill>
            <a:srgbClr val="53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14" name="Elipse 13">
            <a:extLst>
              <a:ext uri="{FF2B5EF4-FFF2-40B4-BE49-F238E27FC236}">
                <a16:creationId xmlns:a16="http://schemas.microsoft.com/office/drawing/2014/main" id="{96B50BC2-DF9C-CB72-38CE-A3744AF55E17}"/>
              </a:ext>
            </a:extLst>
          </p:cNvPr>
          <p:cNvSpPr/>
          <p:nvPr/>
        </p:nvSpPr>
        <p:spPr>
          <a:xfrm rot="6357775">
            <a:off x="-592520" y="4331463"/>
            <a:ext cx="1173009" cy="1173009"/>
          </a:xfrm>
          <a:prstGeom prst="ellipse">
            <a:avLst/>
          </a:prstGeom>
          <a:solidFill>
            <a:srgbClr val="95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grpSp>
        <p:nvGrpSpPr>
          <p:cNvPr id="9" name="Grupo 8">
            <a:extLst>
              <a:ext uri="{FF2B5EF4-FFF2-40B4-BE49-F238E27FC236}">
                <a16:creationId xmlns:a16="http://schemas.microsoft.com/office/drawing/2014/main" id="{E354C872-595F-EB4A-9E62-33007D01520B}"/>
              </a:ext>
            </a:extLst>
          </p:cNvPr>
          <p:cNvGrpSpPr/>
          <p:nvPr/>
        </p:nvGrpSpPr>
        <p:grpSpPr>
          <a:xfrm>
            <a:off x="-12032" y="499654"/>
            <a:ext cx="3393149" cy="1091021"/>
            <a:chOff x="-276728" y="499654"/>
            <a:chExt cx="3669877" cy="1091021"/>
          </a:xfrm>
        </p:grpSpPr>
        <p:sp>
          <p:nvSpPr>
            <p:cNvPr id="10" name="Rectángulo 9">
              <a:extLst>
                <a:ext uri="{FF2B5EF4-FFF2-40B4-BE49-F238E27FC236}">
                  <a16:creationId xmlns:a16="http://schemas.microsoft.com/office/drawing/2014/main" id="{91B52778-C987-EA9E-A91D-685D84F8446C}"/>
                </a:ext>
              </a:extLst>
            </p:cNvPr>
            <p:cNvSpPr/>
            <p:nvPr/>
          </p:nvSpPr>
          <p:spPr>
            <a:xfrm>
              <a:off x="-276728" y="499654"/>
              <a:ext cx="3152775" cy="109102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11" name="Elipse 10">
              <a:extLst>
                <a:ext uri="{FF2B5EF4-FFF2-40B4-BE49-F238E27FC236}">
                  <a16:creationId xmlns:a16="http://schemas.microsoft.com/office/drawing/2014/main" id="{ABEF850E-CB80-FC79-97B0-FEF83BCE56DC}"/>
                </a:ext>
              </a:extLst>
            </p:cNvPr>
            <p:cNvSpPr/>
            <p:nvPr/>
          </p:nvSpPr>
          <p:spPr>
            <a:xfrm>
              <a:off x="2306524" y="504050"/>
              <a:ext cx="1086625" cy="10866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grpSp>
      <p:sp>
        <p:nvSpPr>
          <p:cNvPr id="3" name="Google Shape;65;p14">
            <a:extLst>
              <a:ext uri="{FF2B5EF4-FFF2-40B4-BE49-F238E27FC236}">
                <a16:creationId xmlns:a16="http://schemas.microsoft.com/office/drawing/2014/main" id="{4E89B811-9866-571C-E09A-EEB1D9FD50ED}"/>
              </a:ext>
            </a:extLst>
          </p:cNvPr>
          <p:cNvSpPr txBox="1"/>
          <p:nvPr/>
        </p:nvSpPr>
        <p:spPr>
          <a:xfrm>
            <a:off x="252339" y="543737"/>
            <a:ext cx="2767085" cy="544734"/>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600"/>
              </a:spcAft>
              <a:buClr>
                <a:srgbClr val="000000"/>
              </a:buClr>
              <a:buSzTx/>
              <a:buFont typeface="Arial"/>
              <a:buNone/>
              <a:tabLst/>
              <a:defRPr/>
            </a:pPr>
            <a:r>
              <a:rPr kumimoji="0" lang="es-ES" sz="1600" b="0" i="0" u="none" strike="noStrike" kern="0" cap="none" spc="0" normalizeH="0" baseline="0" noProof="0" dirty="0">
                <a:ln>
                  <a:noFill/>
                </a:ln>
                <a:solidFill>
                  <a:srgbClr val="53A46F"/>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Arial"/>
              </a:rPr>
              <a:t>Renaturation &amp; Biodiveristy</a:t>
            </a:r>
          </a:p>
        </p:txBody>
      </p:sp>
      <p:sp>
        <p:nvSpPr>
          <p:cNvPr id="5" name="CuadroTexto 4">
            <a:extLst>
              <a:ext uri="{FF2B5EF4-FFF2-40B4-BE49-F238E27FC236}">
                <a16:creationId xmlns:a16="http://schemas.microsoft.com/office/drawing/2014/main" id="{053F55EC-E65A-0C5C-7433-0B5F4C0440E5}"/>
              </a:ext>
            </a:extLst>
          </p:cNvPr>
          <p:cNvSpPr txBox="1"/>
          <p:nvPr/>
        </p:nvSpPr>
        <p:spPr>
          <a:xfrm>
            <a:off x="409378" y="888304"/>
            <a:ext cx="2390972" cy="639149"/>
          </a:xfrm>
          <a:prstGeom prst="rect">
            <a:avLst/>
          </a:prstGeom>
          <a:noFill/>
        </p:spPr>
        <p:txBody>
          <a:bodyPr wrap="square">
            <a:spAutoFit/>
          </a:bodyPr>
          <a:lstStyle/>
          <a:p>
            <a:pPr marL="0" marR="0" lvl="4" indent="0" algn="l" defTabSz="914400" rtl="0" eaLnBrk="1" fontAlgn="auto" latinLnBrk="0" hangingPunct="1">
              <a:lnSpc>
                <a:spcPct val="115000"/>
              </a:lnSpc>
              <a:spcBef>
                <a:spcPts val="0"/>
              </a:spcBef>
              <a:spcAft>
                <a:spcPts val="600"/>
              </a:spcAft>
              <a:buClr>
                <a:srgbClr val="000000"/>
              </a:buClr>
              <a:buSzTx/>
              <a:buFont typeface="Arial"/>
              <a:buNone/>
              <a:tabLst/>
              <a:defRPr/>
            </a:pPr>
            <a:r>
              <a:rPr kumimoji="0" lang="es-ES" sz="1600" b="0" i="0" u="none" strike="noStrike" kern="0" cap="none" spc="0" normalizeH="0" baseline="0" noProof="0" dirty="0" err="1">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Roboto"/>
              </a:rPr>
              <a:t>Highly</a:t>
            </a:r>
            <a:r>
              <a:rPr kumimoji="0" lang="es-ES" sz="1600" b="0"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Roboto"/>
              </a:rPr>
              <a:t> </a:t>
            </a:r>
            <a:r>
              <a:rPr kumimoji="0" lang="es-ES" sz="1600" b="0" i="0" u="none" strike="noStrike" kern="0" cap="none" spc="0" normalizeH="0" baseline="0" noProof="0" dirty="0" err="1">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Roboto"/>
              </a:rPr>
              <a:t>relevant</a:t>
            </a:r>
            <a:r>
              <a:rPr kumimoji="0" lang="es-ES" sz="1600" b="0"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Roboto"/>
              </a:rPr>
              <a:t> natural </a:t>
            </a:r>
            <a:r>
              <a:rPr kumimoji="0" lang="es-ES" sz="1600" b="0" i="0" u="none" strike="noStrike" kern="0" cap="none" spc="0" normalizeH="0" baseline="0" noProof="0" dirty="0" err="1">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Roboto"/>
              </a:rPr>
              <a:t>assets</a:t>
            </a:r>
            <a:r>
              <a:rPr kumimoji="0" lang="es-ES" sz="1600" b="0"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Roboto"/>
              </a:rPr>
              <a:t> </a:t>
            </a:r>
            <a:endParaRPr kumimoji="0" lang="en-GB" sz="1600" b="0"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Roboto"/>
            </a:endParaRPr>
          </a:p>
        </p:txBody>
      </p:sp>
    </p:spTree>
    <p:extLst>
      <p:ext uri="{BB962C8B-B14F-4D97-AF65-F5344CB8AC3E}">
        <p14:creationId xmlns:p14="http://schemas.microsoft.com/office/powerpoint/2010/main" val="2478381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4" name="Imagen 3" descr="Un campo abierto&#10;&#10;Descripción generada automáticamente">
            <a:extLst>
              <a:ext uri="{FF2B5EF4-FFF2-40B4-BE49-F238E27FC236}">
                <a16:creationId xmlns:a16="http://schemas.microsoft.com/office/drawing/2014/main" id="{20AD8E34-B38A-213D-5304-5C2BBC8F2F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167272"/>
            <a:ext cx="9175306" cy="6883201"/>
          </a:xfrm>
          <a:prstGeom prst="rect">
            <a:avLst/>
          </a:prstGeom>
        </p:spPr>
      </p:pic>
      <p:sp>
        <p:nvSpPr>
          <p:cNvPr id="2" name="Google Shape;86;p16">
            <a:extLst>
              <a:ext uri="{FF2B5EF4-FFF2-40B4-BE49-F238E27FC236}">
                <a16:creationId xmlns:a16="http://schemas.microsoft.com/office/drawing/2014/main" id="{F68567BA-2334-0672-34CC-250B446F9DFB}"/>
              </a:ext>
            </a:extLst>
          </p:cNvPr>
          <p:cNvSpPr txBox="1"/>
          <p:nvPr/>
        </p:nvSpPr>
        <p:spPr>
          <a:xfrm>
            <a:off x="673171" y="1205237"/>
            <a:ext cx="6900730" cy="2733026"/>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n-US" sz="4800" dirty="0">
                <a:solidFill>
                  <a:srgbClr val="FFFFFF"/>
                </a:solidFill>
                <a:latin typeface="Roboto Medium" panose="02000000000000000000" pitchFamily="2" charset="0"/>
                <a:ea typeface="Roboto"/>
                <a:cs typeface="Roboto"/>
                <a:sym typeface="Roboto"/>
              </a:rPr>
              <a:t>2 decades of experience in various dune restoration projects</a:t>
            </a:r>
          </a:p>
        </p:txBody>
      </p:sp>
    </p:spTree>
    <p:extLst>
      <p:ext uri="{BB962C8B-B14F-4D97-AF65-F5344CB8AC3E}">
        <p14:creationId xmlns:p14="http://schemas.microsoft.com/office/powerpoint/2010/main" val="912959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cxnSp>
        <p:nvCxnSpPr>
          <p:cNvPr id="8" name="Conector recto 7">
            <a:extLst>
              <a:ext uri="{FF2B5EF4-FFF2-40B4-BE49-F238E27FC236}">
                <a16:creationId xmlns:a16="http://schemas.microsoft.com/office/drawing/2014/main" id="{8BE8F35D-66F8-DE47-4EBB-EDB4A4210523}"/>
              </a:ext>
            </a:extLst>
          </p:cNvPr>
          <p:cNvCxnSpPr>
            <a:cxnSpLocks/>
          </p:cNvCxnSpPr>
          <p:nvPr/>
        </p:nvCxnSpPr>
        <p:spPr>
          <a:xfrm>
            <a:off x="711553" y="1435513"/>
            <a:ext cx="2189302" cy="0"/>
          </a:xfrm>
          <a:prstGeom prst="line">
            <a:avLst/>
          </a:prstGeom>
          <a:ln w="19050">
            <a:solidFill>
              <a:srgbClr val="53A46F"/>
            </a:solidFill>
          </a:ln>
        </p:spPr>
        <p:style>
          <a:lnRef idx="1">
            <a:schemeClr val="accent1"/>
          </a:lnRef>
          <a:fillRef idx="0">
            <a:schemeClr val="accent1"/>
          </a:fillRef>
          <a:effectRef idx="0">
            <a:schemeClr val="accent1"/>
          </a:effectRef>
          <a:fontRef idx="minor">
            <a:schemeClr val="tx1"/>
          </a:fontRef>
        </p:style>
      </p:cxnSp>
      <p:sp>
        <p:nvSpPr>
          <p:cNvPr id="10" name="Google Shape;65;p14">
            <a:extLst>
              <a:ext uri="{FF2B5EF4-FFF2-40B4-BE49-F238E27FC236}">
                <a16:creationId xmlns:a16="http://schemas.microsoft.com/office/drawing/2014/main" id="{59BBCF49-FABD-9317-6AEE-9792A3D03A81}"/>
              </a:ext>
            </a:extLst>
          </p:cNvPr>
          <p:cNvSpPr txBox="1"/>
          <p:nvPr/>
        </p:nvSpPr>
        <p:spPr>
          <a:xfrm>
            <a:off x="618367" y="436802"/>
            <a:ext cx="2997693" cy="89252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000" b="1" dirty="0">
                <a:solidFill>
                  <a:srgbClr val="272727"/>
                </a:solidFill>
                <a:latin typeface="Roboto Medium" panose="02000000000000000000" pitchFamily="2" charset="0"/>
                <a:ea typeface="Roboto"/>
                <a:cs typeface="Roboto"/>
                <a:sym typeface="Roboto"/>
              </a:rPr>
              <a:t>GREEN AND BIODIVERSITY PLAN</a:t>
            </a:r>
            <a:endParaRPr lang="en-GB" sz="2000" b="1" dirty="0">
              <a:solidFill>
                <a:srgbClr val="272727"/>
              </a:solidFill>
              <a:latin typeface="Roboto Medium" panose="02000000000000000000" pitchFamily="2" charset="0"/>
              <a:ea typeface="Roboto" panose="02000000000000000000" pitchFamily="2" charset="0"/>
              <a:cs typeface="Roboto" panose="02000000000000000000" pitchFamily="2" charset="0"/>
            </a:endParaRPr>
          </a:p>
        </p:txBody>
      </p:sp>
      <p:sp>
        <p:nvSpPr>
          <p:cNvPr id="3" name="Google Shape;65;p14">
            <a:extLst>
              <a:ext uri="{FF2B5EF4-FFF2-40B4-BE49-F238E27FC236}">
                <a16:creationId xmlns:a16="http://schemas.microsoft.com/office/drawing/2014/main" id="{D498170A-D504-58C1-4F87-82D0A5BA7077}"/>
              </a:ext>
            </a:extLst>
          </p:cNvPr>
          <p:cNvSpPr txBox="1"/>
          <p:nvPr/>
        </p:nvSpPr>
        <p:spPr>
          <a:xfrm>
            <a:off x="618366" y="1560674"/>
            <a:ext cx="2997693" cy="37930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b="1" dirty="0">
                <a:solidFill>
                  <a:srgbClr val="272727"/>
                </a:solidFill>
                <a:latin typeface="Roboto"/>
                <a:ea typeface="Roboto"/>
                <a:cs typeface="Roboto"/>
                <a:sym typeface="Roboto"/>
              </a:rPr>
              <a:t>What?</a:t>
            </a:r>
          </a:p>
        </p:txBody>
      </p:sp>
      <p:sp>
        <p:nvSpPr>
          <p:cNvPr id="4" name="Google Shape;65;p14">
            <a:extLst>
              <a:ext uri="{FF2B5EF4-FFF2-40B4-BE49-F238E27FC236}">
                <a16:creationId xmlns:a16="http://schemas.microsoft.com/office/drawing/2014/main" id="{871821C4-F1F2-8173-B01F-E872FD2B9A87}"/>
              </a:ext>
            </a:extLst>
          </p:cNvPr>
          <p:cNvSpPr txBox="1"/>
          <p:nvPr/>
        </p:nvSpPr>
        <p:spPr>
          <a:xfrm>
            <a:off x="880874" y="1782325"/>
            <a:ext cx="2735186" cy="104025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US" sz="1100" dirty="0">
                <a:solidFill>
                  <a:srgbClr val="272727"/>
                </a:solidFill>
                <a:latin typeface="Roboto"/>
                <a:ea typeface="Roboto"/>
                <a:cs typeface="Roboto"/>
                <a:sym typeface="Roboto"/>
              </a:rPr>
              <a:t>Strategic document to guide municipal management of green infrastructure, natural heritage and urban biodiversity in the coming decades.</a:t>
            </a:r>
            <a:endParaRPr lang="en-GB" sz="1100" dirty="0">
              <a:solidFill>
                <a:srgbClr val="FF585D"/>
              </a:solidFill>
              <a:latin typeface="Roboto Medium" panose="02000000000000000000" pitchFamily="2" charset="0"/>
              <a:ea typeface="Roboto Medium" panose="020B0604020202020204" pitchFamily="2" charset="0"/>
              <a:cs typeface="Roboto" panose="02000000000000000000" pitchFamily="2" charset="0"/>
            </a:endParaRPr>
          </a:p>
        </p:txBody>
      </p:sp>
      <p:sp>
        <p:nvSpPr>
          <p:cNvPr id="5" name="Signo menos 4">
            <a:extLst>
              <a:ext uri="{FF2B5EF4-FFF2-40B4-BE49-F238E27FC236}">
                <a16:creationId xmlns:a16="http://schemas.microsoft.com/office/drawing/2014/main" id="{5348E1E7-634E-1A23-89D0-05A2A9469000}"/>
              </a:ext>
            </a:extLst>
          </p:cNvPr>
          <p:cNvSpPr/>
          <p:nvPr/>
        </p:nvSpPr>
        <p:spPr>
          <a:xfrm>
            <a:off x="739696" y="1906521"/>
            <a:ext cx="120157" cy="190608"/>
          </a:xfrm>
          <a:prstGeom prst="mathMinus">
            <a:avLst/>
          </a:prstGeom>
          <a:solidFill>
            <a:srgbClr val="53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pic>
        <p:nvPicPr>
          <p:cNvPr id="15" name="Imagen 14" descr="Niña sentada en el suelo&#10;&#10;Descripción generada automáticamente con confianza baja">
            <a:extLst>
              <a:ext uri="{FF2B5EF4-FFF2-40B4-BE49-F238E27FC236}">
                <a16:creationId xmlns:a16="http://schemas.microsoft.com/office/drawing/2014/main" id="{C45A16D9-26CC-802C-902E-D0006D62DA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10042" y="0"/>
            <a:ext cx="5370286" cy="5143500"/>
          </a:xfrm>
          <a:prstGeom prst="rect">
            <a:avLst/>
          </a:prstGeom>
        </p:spPr>
      </p:pic>
      <p:sp>
        <p:nvSpPr>
          <p:cNvPr id="2" name="Google Shape;65;p14">
            <a:extLst>
              <a:ext uri="{FF2B5EF4-FFF2-40B4-BE49-F238E27FC236}">
                <a16:creationId xmlns:a16="http://schemas.microsoft.com/office/drawing/2014/main" id="{9AF9C577-13D0-36BA-2A8A-60DC4A5D6CA9}"/>
              </a:ext>
            </a:extLst>
          </p:cNvPr>
          <p:cNvSpPr txBox="1"/>
          <p:nvPr/>
        </p:nvSpPr>
        <p:spPr>
          <a:xfrm>
            <a:off x="618365" y="3152899"/>
            <a:ext cx="3015046" cy="72786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endParaRPr lang="en-US" sz="1100" b="1" dirty="0">
              <a:solidFill>
                <a:srgbClr val="272727"/>
              </a:solidFill>
              <a:latin typeface="Roboto" panose="02000000000000000000" pitchFamily="2" charset="0"/>
              <a:ea typeface="Roboto" panose="02000000000000000000" pitchFamily="2" charset="0"/>
              <a:cs typeface="Roboto" panose="02000000000000000000" pitchFamily="2" charset="0"/>
            </a:endParaRPr>
          </a:p>
          <a:p>
            <a:pPr marL="0" lvl="0" indent="0" algn="l" rtl="0">
              <a:lnSpc>
                <a:spcPct val="115000"/>
              </a:lnSpc>
              <a:spcBef>
                <a:spcPts val="0"/>
              </a:spcBef>
              <a:spcAft>
                <a:spcPts val="600"/>
              </a:spcAft>
              <a:buNone/>
            </a:pPr>
            <a:r>
              <a:rPr lang="en-US" sz="1100" b="1" dirty="0">
                <a:solidFill>
                  <a:srgbClr val="272727"/>
                </a:solidFill>
                <a:latin typeface="Roboto" panose="02000000000000000000" pitchFamily="2" charset="0"/>
                <a:ea typeface="Roboto" panose="02000000000000000000" pitchFamily="2" charset="0"/>
                <a:cs typeface="Roboto" panose="02000000000000000000" pitchFamily="2" charset="0"/>
              </a:rPr>
              <a:t>How?</a:t>
            </a:r>
          </a:p>
        </p:txBody>
      </p:sp>
      <p:sp>
        <p:nvSpPr>
          <p:cNvPr id="7" name="Signo menos 6">
            <a:extLst>
              <a:ext uri="{FF2B5EF4-FFF2-40B4-BE49-F238E27FC236}">
                <a16:creationId xmlns:a16="http://schemas.microsoft.com/office/drawing/2014/main" id="{04419959-4731-CF43-33FF-D4D60F576B50}"/>
              </a:ext>
            </a:extLst>
          </p:cNvPr>
          <p:cNvSpPr/>
          <p:nvPr/>
        </p:nvSpPr>
        <p:spPr>
          <a:xfrm>
            <a:off x="740292" y="3727539"/>
            <a:ext cx="120157" cy="190608"/>
          </a:xfrm>
          <a:prstGeom prst="mathMinus">
            <a:avLst/>
          </a:prstGeom>
          <a:solidFill>
            <a:srgbClr val="53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sp>
        <p:nvSpPr>
          <p:cNvPr id="9" name="Google Shape;65;p14">
            <a:extLst>
              <a:ext uri="{FF2B5EF4-FFF2-40B4-BE49-F238E27FC236}">
                <a16:creationId xmlns:a16="http://schemas.microsoft.com/office/drawing/2014/main" id="{210443C9-A6DA-52FE-0C65-5F61820D1C81}"/>
              </a:ext>
            </a:extLst>
          </p:cNvPr>
          <p:cNvSpPr txBox="1"/>
          <p:nvPr/>
        </p:nvSpPr>
        <p:spPr>
          <a:xfrm>
            <a:off x="894743" y="3662770"/>
            <a:ext cx="2610706" cy="133879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600"/>
              </a:spcAft>
              <a:buNone/>
            </a:pPr>
            <a:r>
              <a:rPr lang="en-US" sz="1100" dirty="0">
                <a:solidFill>
                  <a:srgbClr val="272727"/>
                </a:solidFill>
                <a:latin typeface="Roboto" panose="02000000000000000000" pitchFamily="2" charset="0"/>
                <a:ea typeface="Roboto" panose="02000000000000000000" pitchFamily="2" charset="0"/>
                <a:cs typeface="Roboto" panose="02000000000000000000" pitchFamily="2" charset="0"/>
              </a:rPr>
              <a:t>‘Leading group’</a:t>
            </a:r>
          </a:p>
          <a:p>
            <a:pPr marL="0" lvl="0" indent="0" algn="l" rtl="0">
              <a:spcBef>
                <a:spcPts val="0"/>
              </a:spcBef>
              <a:spcAft>
                <a:spcPts val="600"/>
              </a:spcAft>
              <a:buNone/>
            </a:pPr>
            <a:r>
              <a:rPr lang="en-US" sz="1100" dirty="0">
                <a:solidFill>
                  <a:srgbClr val="272727"/>
                </a:solidFill>
                <a:latin typeface="Roboto" panose="02000000000000000000" pitchFamily="2" charset="0"/>
                <a:ea typeface="Roboto" panose="02000000000000000000" pitchFamily="2" charset="0"/>
                <a:cs typeface="Roboto" panose="02000000000000000000" pitchFamily="2" charset="0"/>
              </a:rPr>
              <a:t>Open calls for neighbors, educational centers, etc.</a:t>
            </a:r>
          </a:p>
          <a:p>
            <a:pPr marL="0" lvl="0" indent="0" algn="l" rtl="0">
              <a:spcBef>
                <a:spcPts val="0"/>
              </a:spcBef>
              <a:spcAft>
                <a:spcPts val="600"/>
              </a:spcAft>
              <a:buNone/>
            </a:pPr>
            <a:r>
              <a:rPr lang="en-US" sz="1100" dirty="0">
                <a:solidFill>
                  <a:srgbClr val="272727"/>
                </a:solidFill>
                <a:latin typeface="Roboto" panose="02000000000000000000" pitchFamily="2" charset="0"/>
                <a:ea typeface="Roboto" panose="02000000000000000000" pitchFamily="2" charset="0"/>
                <a:cs typeface="Roboto" panose="02000000000000000000" pitchFamily="2" charset="0"/>
              </a:rPr>
              <a:t>Photography contests.</a:t>
            </a:r>
          </a:p>
          <a:p>
            <a:pPr marL="0" lvl="0" indent="0" algn="l" rtl="0">
              <a:spcBef>
                <a:spcPts val="0"/>
              </a:spcBef>
              <a:spcAft>
                <a:spcPts val="600"/>
              </a:spcAft>
              <a:buNone/>
            </a:pPr>
            <a:r>
              <a:rPr lang="en-US" sz="1100" dirty="0">
                <a:solidFill>
                  <a:srgbClr val="272727"/>
                </a:solidFill>
                <a:latin typeface="Roboto" panose="02000000000000000000" pitchFamily="2" charset="0"/>
                <a:ea typeface="Roboto" panose="02000000000000000000" pitchFamily="2" charset="0"/>
                <a:cs typeface="Roboto" panose="02000000000000000000" pitchFamily="2" charset="0"/>
              </a:rPr>
              <a:t>Hackathon: Towards green.</a:t>
            </a:r>
            <a:endParaRPr lang="en-GB" sz="1100" dirty="0">
              <a:solidFill>
                <a:srgbClr val="272727"/>
              </a:solidFill>
              <a:latin typeface="Roboto" panose="02000000000000000000" pitchFamily="2" charset="0"/>
              <a:ea typeface="Roboto" panose="02000000000000000000" pitchFamily="2" charset="0"/>
              <a:cs typeface="Roboto" panose="02000000000000000000" pitchFamily="2" charset="0"/>
            </a:endParaRPr>
          </a:p>
        </p:txBody>
      </p:sp>
      <p:sp>
        <p:nvSpPr>
          <p:cNvPr id="11" name="Signo menos 10">
            <a:extLst>
              <a:ext uri="{FF2B5EF4-FFF2-40B4-BE49-F238E27FC236}">
                <a16:creationId xmlns:a16="http://schemas.microsoft.com/office/drawing/2014/main" id="{1549115B-637B-3146-C19D-3AAD6C4ADF07}"/>
              </a:ext>
            </a:extLst>
          </p:cNvPr>
          <p:cNvSpPr/>
          <p:nvPr/>
        </p:nvSpPr>
        <p:spPr>
          <a:xfrm>
            <a:off x="740747" y="3975576"/>
            <a:ext cx="120157" cy="190608"/>
          </a:xfrm>
          <a:prstGeom prst="mathMinus">
            <a:avLst/>
          </a:prstGeom>
          <a:solidFill>
            <a:srgbClr val="53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sp>
        <p:nvSpPr>
          <p:cNvPr id="12" name="Signo menos 11">
            <a:extLst>
              <a:ext uri="{FF2B5EF4-FFF2-40B4-BE49-F238E27FC236}">
                <a16:creationId xmlns:a16="http://schemas.microsoft.com/office/drawing/2014/main" id="{990D0DB3-1A8B-D97F-9635-A8470CBCEA70}"/>
              </a:ext>
            </a:extLst>
          </p:cNvPr>
          <p:cNvSpPr/>
          <p:nvPr/>
        </p:nvSpPr>
        <p:spPr>
          <a:xfrm>
            <a:off x="736235" y="4377152"/>
            <a:ext cx="120157" cy="190608"/>
          </a:xfrm>
          <a:prstGeom prst="mathMinus">
            <a:avLst/>
          </a:prstGeom>
          <a:solidFill>
            <a:srgbClr val="53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sp>
        <p:nvSpPr>
          <p:cNvPr id="13" name="Signo menos 12">
            <a:extLst>
              <a:ext uri="{FF2B5EF4-FFF2-40B4-BE49-F238E27FC236}">
                <a16:creationId xmlns:a16="http://schemas.microsoft.com/office/drawing/2014/main" id="{367ECF1C-7B44-55EB-4FEC-A9ABC60D3D84}"/>
              </a:ext>
            </a:extLst>
          </p:cNvPr>
          <p:cNvSpPr/>
          <p:nvPr/>
        </p:nvSpPr>
        <p:spPr>
          <a:xfrm>
            <a:off x="736232" y="4615513"/>
            <a:ext cx="120157" cy="190608"/>
          </a:xfrm>
          <a:prstGeom prst="mathMinus">
            <a:avLst/>
          </a:prstGeom>
          <a:solidFill>
            <a:srgbClr val="53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sp>
        <p:nvSpPr>
          <p:cNvPr id="14" name="Signo menos 13">
            <a:extLst>
              <a:ext uri="{FF2B5EF4-FFF2-40B4-BE49-F238E27FC236}">
                <a16:creationId xmlns:a16="http://schemas.microsoft.com/office/drawing/2014/main" id="{1CD2668C-6F0F-4B57-3FAB-CAFA56B0B7EA}"/>
              </a:ext>
            </a:extLst>
          </p:cNvPr>
          <p:cNvSpPr/>
          <p:nvPr/>
        </p:nvSpPr>
        <p:spPr>
          <a:xfrm>
            <a:off x="736235" y="3100348"/>
            <a:ext cx="120157" cy="190608"/>
          </a:xfrm>
          <a:prstGeom prst="mathMinus">
            <a:avLst/>
          </a:prstGeom>
          <a:solidFill>
            <a:srgbClr val="53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16" name="Google Shape;65;p14">
            <a:extLst>
              <a:ext uri="{FF2B5EF4-FFF2-40B4-BE49-F238E27FC236}">
                <a16:creationId xmlns:a16="http://schemas.microsoft.com/office/drawing/2014/main" id="{55029942-9BAC-86F1-A0C3-5D42C80346CC}"/>
              </a:ext>
            </a:extLst>
          </p:cNvPr>
          <p:cNvSpPr txBox="1"/>
          <p:nvPr/>
        </p:nvSpPr>
        <p:spPr>
          <a:xfrm>
            <a:off x="883569" y="2917216"/>
            <a:ext cx="2735186" cy="65091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US" sz="1100" dirty="0">
                <a:solidFill>
                  <a:srgbClr val="272727"/>
                </a:solidFill>
                <a:latin typeface="Roboto"/>
                <a:ea typeface="Roboto"/>
                <a:cs typeface="Roboto"/>
                <a:sym typeface="Roboto"/>
              </a:rPr>
              <a:t>Informal, organized and expert   citizenship.</a:t>
            </a:r>
          </a:p>
        </p:txBody>
      </p:sp>
      <p:sp>
        <p:nvSpPr>
          <p:cNvPr id="17" name="Google Shape;65;p14">
            <a:extLst>
              <a:ext uri="{FF2B5EF4-FFF2-40B4-BE49-F238E27FC236}">
                <a16:creationId xmlns:a16="http://schemas.microsoft.com/office/drawing/2014/main" id="{F5EA3BAA-CD13-061C-6751-CBD55EE9BE0A}"/>
              </a:ext>
            </a:extLst>
          </p:cNvPr>
          <p:cNvSpPr txBox="1"/>
          <p:nvPr/>
        </p:nvSpPr>
        <p:spPr>
          <a:xfrm>
            <a:off x="618365" y="2703470"/>
            <a:ext cx="2997693" cy="37930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b="1" dirty="0">
                <a:solidFill>
                  <a:srgbClr val="272727"/>
                </a:solidFill>
                <a:latin typeface="Roboto"/>
                <a:ea typeface="Roboto"/>
                <a:cs typeface="Roboto"/>
                <a:sym typeface="Roboto"/>
              </a:rPr>
              <a:t>Targets?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 name="Imagen 5" descr="Interfaz de usuario gráfica, Sitio web&#10;&#10;Descripción generada automáticamente">
            <a:extLst>
              <a:ext uri="{FF2B5EF4-FFF2-40B4-BE49-F238E27FC236}">
                <a16:creationId xmlns:a16="http://schemas.microsoft.com/office/drawing/2014/main" id="{73D99086-9251-9B70-A04F-A3188E9DA6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69003" y="0"/>
            <a:ext cx="4578744" cy="5132168"/>
          </a:xfrm>
          <a:prstGeom prst="rect">
            <a:avLst/>
          </a:prstGeom>
        </p:spPr>
      </p:pic>
      <p:cxnSp>
        <p:nvCxnSpPr>
          <p:cNvPr id="2" name="Conector recto 1">
            <a:extLst>
              <a:ext uri="{FF2B5EF4-FFF2-40B4-BE49-F238E27FC236}">
                <a16:creationId xmlns:a16="http://schemas.microsoft.com/office/drawing/2014/main" id="{A2F78225-7193-1988-0B0A-02C32752A022}"/>
              </a:ext>
            </a:extLst>
          </p:cNvPr>
          <p:cNvCxnSpPr>
            <a:cxnSpLocks/>
          </p:cNvCxnSpPr>
          <p:nvPr/>
        </p:nvCxnSpPr>
        <p:spPr>
          <a:xfrm>
            <a:off x="711553" y="1210544"/>
            <a:ext cx="2189302" cy="0"/>
          </a:xfrm>
          <a:prstGeom prst="line">
            <a:avLst/>
          </a:prstGeom>
          <a:ln w="19050">
            <a:solidFill>
              <a:srgbClr val="53A46F"/>
            </a:solidFill>
          </a:ln>
        </p:spPr>
        <p:style>
          <a:lnRef idx="1">
            <a:schemeClr val="accent1"/>
          </a:lnRef>
          <a:fillRef idx="0">
            <a:schemeClr val="accent1"/>
          </a:fillRef>
          <a:effectRef idx="0">
            <a:schemeClr val="accent1"/>
          </a:effectRef>
          <a:fontRef idx="minor">
            <a:schemeClr val="tx1"/>
          </a:fontRef>
        </p:style>
      </p:cxnSp>
      <p:sp>
        <p:nvSpPr>
          <p:cNvPr id="4" name="Google Shape;65;p14">
            <a:extLst>
              <a:ext uri="{FF2B5EF4-FFF2-40B4-BE49-F238E27FC236}">
                <a16:creationId xmlns:a16="http://schemas.microsoft.com/office/drawing/2014/main" id="{CB4F95DB-4E3F-CFFA-269D-EDB081B7B95C}"/>
              </a:ext>
            </a:extLst>
          </p:cNvPr>
          <p:cNvSpPr txBox="1"/>
          <p:nvPr/>
        </p:nvSpPr>
        <p:spPr>
          <a:xfrm>
            <a:off x="618367" y="263267"/>
            <a:ext cx="2997693" cy="89252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272727"/>
                </a:solidFill>
                <a:effectLst/>
                <a:uLnTx/>
                <a:uFillTx/>
                <a:latin typeface="Roboto Medium" panose="02000000000000000000" pitchFamily="2" charset="0"/>
                <a:ea typeface="Roboto"/>
                <a:cs typeface="Roboto"/>
                <a:sym typeface="Roboto"/>
              </a:rPr>
              <a:t>AWARENESS CAMPAIGNS</a:t>
            </a:r>
            <a:endParaRPr kumimoji="0" lang="en-GB" sz="2000" b="1" i="0" u="none" strike="noStrike" kern="0" cap="none" spc="0" normalizeH="0" baseline="0" noProof="0" dirty="0">
              <a:ln>
                <a:noFill/>
              </a:ln>
              <a:solidFill>
                <a:srgbClr val="272727"/>
              </a:solidFill>
              <a:effectLst/>
              <a:uLnTx/>
              <a:uFillTx/>
              <a:latin typeface="Roboto Medium" panose="02000000000000000000" pitchFamily="2" charset="0"/>
              <a:cs typeface="Arial"/>
              <a:sym typeface="Arial"/>
            </a:endParaRPr>
          </a:p>
        </p:txBody>
      </p:sp>
      <p:sp>
        <p:nvSpPr>
          <p:cNvPr id="7" name="Google Shape;65;p14">
            <a:extLst>
              <a:ext uri="{FF2B5EF4-FFF2-40B4-BE49-F238E27FC236}">
                <a16:creationId xmlns:a16="http://schemas.microsoft.com/office/drawing/2014/main" id="{C5DBDF56-1FCC-8384-F075-8312E85A99EE}"/>
              </a:ext>
            </a:extLst>
          </p:cNvPr>
          <p:cNvSpPr txBox="1"/>
          <p:nvPr/>
        </p:nvSpPr>
        <p:spPr>
          <a:xfrm>
            <a:off x="618366" y="1335705"/>
            <a:ext cx="2997693" cy="379304"/>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272727"/>
                </a:solidFill>
                <a:effectLst/>
                <a:uLnTx/>
                <a:uFillTx/>
                <a:latin typeface="Roboto"/>
                <a:ea typeface="Roboto"/>
                <a:cs typeface="Roboto"/>
                <a:sym typeface="Roboto"/>
              </a:rPr>
              <a:t>What?</a:t>
            </a:r>
          </a:p>
        </p:txBody>
      </p:sp>
      <p:sp>
        <p:nvSpPr>
          <p:cNvPr id="8" name="Google Shape;65;p14">
            <a:extLst>
              <a:ext uri="{FF2B5EF4-FFF2-40B4-BE49-F238E27FC236}">
                <a16:creationId xmlns:a16="http://schemas.microsoft.com/office/drawing/2014/main" id="{4538DA6F-BBC5-AC4F-91FC-E9BBAFF9D999}"/>
              </a:ext>
            </a:extLst>
          </p:cNvPr>
          <p:cNvSpPr txBox="1"/>
          <p:nvPr/>
        </p:nvSpPr>
        <p:spPr>
          <a:xfrm>
            <a:off x="880873" y="1557356"/>
            <a:ext cx="3027947" cy="1040254"/>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600"/>
              </a:spcAft>
              <a:buClr>
                <a:srgbClr val="000000"/>
              </a:buClr>
              <a:buSzTx/>
              <a:buFont typeface="Arial"/>
              <a:buNone/>
              <a:tabLst/>
              <a:defRPr/>
            </a:pPr>
            <a:r>
              <a:rPr kumimoji="0" lang="en-US" sz="1100" b="0" i="0" u="none" strike="noStrike" kern="0" cap="none" spc="0" normalizeH="0" baseline="0" noProof="0" dirty="0">
                <a:ln>
                  <a:noFill/>
                </a:ln>
                <a:solidFill>
                  <a:srgbClr val="272727"/>
                </a:solidFill>
                <a:effectLst/>
                <a:uLnTx/>
                <a:uFillTx/>
                <a:latin typeface="Roboto"/>
                <a:ea typeface="Roboto"/>
                <a:cs typeface="Roboto"/>
                <a:sym typeface="Roboto"/>
              </a:rPr>
              <a:t>Numerous awareness-raising and dissemination campaigns on the need for conservation and recovery of our main ecosystems and natural assets.</a:t>
            </a:r>
            <a:endParaRPr kumimoji="0" lang="en-GB" sz="1100" b="0" i="0" u="none" strike="noStrike" kern="0" cap="none" spc="0" normalizeH="0" baseline="0" noProof="0" dirty="0">
              <a:ln>
                <a:noFill/>
              </a:ln>
              <a:solidFill>
                <a:srgbClr val="FF585D"/>
              </a:solidFill>
              <a:effectLst/>
              <a:uLnTx/>
              <a:uFillTx/>
              <a:latin typeface="Roboto Medium" panose="02000000000000000000" pitchFamily="2" charset="0"/>
              <a:ea typeface="Roboto Medium" panose="020B0604020202020204" pitchFamily="2" charset="0"/>
              <a:cs typeface="Arial"/>
              <a:sym typeface="Arial"/>
            </a:endParaRPr>
          </a:p>
        </p:txBody>
      </p:sp>
      <p:sp>
        <p:nvSpPr>
          <p:cNvPr id="9" name="Signo menos 8">
            <a:extLst>
              <a:ext uri="{FF2B5EF4-FFF2-40B4-BE49-F238E27FC236}">
                <a16:creationId xmlns:a16="http://schemas.microsoft.com/office/drawing/2014/main" id="{482656B7-E33E-36B2-C3E7-5EB9431CF043}"/>
              </a:ext>
            </a:extLst>
          </p:cNvPr>
          <p:cNvSpPr/>
          <p:nvPr/>
        </p:nvSpPr>
        <p:spPr>
          <a:xfrm>
            <a:off x="739696" y="1681552"/>
            <a:ext cx="120157" cy="190608"/>
          </a:xfrm>
          <a:prstGeom prst="mathMinus">
            <a:avLst/>
          </a:prstGeom>
          <a:solidFill>
            <a:srgbClr val="53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10" name="Google Shape;65;p14">
            <a:extLst>
              <a:ext uri="{FF2B5EF4-FFF2-40B4-BE49-F238E27FC236}">
                <a16:creationId xmlns:a16="http://schemas.microsoft.com/office/drawing/2014/main" id="{DD28F173-0623-60F1-3B07-121CE505EA31}"/>
              </a:ext>
            </a:extLst>
          </p:cNvPr>
          <p:cNvSpPr txBox="1"/>
          <p:nvPr/>
        </p:nvSpPr>
        <p:spPr>
          <a:xfrm>
            <a:off x="601013" y="2484027"/>
            <a:ext cx="3015046" cy="45624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600"/>
              </a:spcAft>
              <a:buClr>
                <a:srgbClr val="000000"/>
              </a:buClr>
              <a:buSzTx/>
              <a:buFont typeface="Arial"/>
              <a:buNone/>
              <a:tabLst/>
              <a:defRPr/>
            </a:pPr>
            <a:r>
              <a:rPr kumimoji="0" lang="en-US" sz="1100" b="1" i="0" u="none" strike="noStrike" kern="0" cap="none" spc="0" normalizeH="0" baseline="0" noProof="0" dirty="0">
                <a:ln>
                  <a:noFill/>
                </a:ln>
                <a:solidFill>
                  <a:srgbClr val="272727"/>
                </a:solidFill>
                <a:effectLst/>
                <a:uLnTx/>
                <a:uFillTx/>
                <a:latin typeface="Roboto"/>
                <a:ea typeface="Roboto"/>
                <a:cs typeface="Roboto"/>
                <a:sym typeface="Roboto"/>
              </a:rPr>
              <a:t>Targets?</a:t>
            </a:r>
            <a:endParaRPr kumimoji="0" lang="en-US" sz="1100" b="1"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11" name="Signo menos 10">
            <a:extLst>
              <a:ext uri="{FF2B5EF4-FFF2-40B4-BE49-F238E27FC236}">
                <a16:creationId xmlns:a16="http://schemas.microsoft.com/office/drawing/2014/main" id="{9DF89292-CEF8-668B-DAD7-74D1B9B9C617}"/>
              </a:ext>
            </a:extLst>
          </p:cNvPr>
          <p:cNvSpPr/>
          <p:nvPr/>
        </p:nvSpPr>
        <p:spPr>
          <a:xfrm>
            <a:off x="739695" y="2774720"/>
            <a:ext cx="120157" cy="190608"/>
          </a:xfrm>
          <a:prstGeom prst="mathMinus">
            <a:avLst/>
          </a:prstGeom>
          <a:solidFill>
            <a:srgbClr val="53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12" name="Google Shape;65;p14">
            <a:extLst>
              <a:ext uri="{FF2B5EF4-FFF2-40B4-BE49-F238E27FC236}">
                <a16:creationId xmlns:a16="http://schemas.microsoft.com/office/drawing/2014/main" id="{0B99EF81-E9A8-256C-A9A9-27F29ACF7BFA}"/>
              </a:ext>
            </a:extLst>
          </p:cNvPr>
          <p:cNvSpPr txBox="1"/>
          <p:nvPr/>
        </p:nvSpPr>
        <p:spPr>
          <a:xfrm>
            <a:off x="871764" y="3243660"/>
            <a:ext cx="2610706" cy="173736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600"/>
              </a:spcAft>
              <a:buClr>
                <a:srgbClr val="000000"/>
              </a:buClr>
              <a:buSzTx/>
              <a:buFont typeface="Arial"/>
              <a:buNone/>
              <a:tabLst/>
              <a:defRPr/>
            </a:pPr>
            <a:r>
              <a:rPr kumimoji="0" lang="en-US" sz="1100" b="0" i="0" u="none" strike="noStrike" kern="0" cap="none" spc="0" normalizeH="0" baseline="0" noProof="0" dirty="0" err="1">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Arial"/>
              </a:rPr>
              <a:t>L'Albufera</a:t>
            </a:r>
            <a:r>
              <a:rPr kumimoji="0" lang="en-US" sz="1100" b="0"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Arial"/>
              </a:rPr>
              <a:t>: natural, landscape and cultural values.</a:t>
            </a:r>
          </a:p>
          <a:p>
            <a:pPr marL="0" marR="0" lvl="0" indent="0" algn="l" defTabSz="914400" rtl="0" eaLnBrk="1" fontAlgn="auto" latinLnBrk="0" hangingPunct="1">
              <a:lnSpc>
                <a:spcPct val="115000"/>
              </a:lnSpc>
              <a:spcBef>
                <a:spcPts val="0"/>
              </a:spcBef>
              <a:spcAft>
                <a:spcPts val="600"/>
              </a:spcAft>
              <a:buClr>
                <a:srgbClr val="000000"/>
              </a:buClr>
              <a:buSzTx/>
              <a:buFont typeface="Arial"/>
              <a:buNone/>
              <a:tabLst/>
              <a:defRPr/>
            </a:pPr>
            <a:r>
              <a:rPr kumimoji="0" lang="en-US" sz="1100" b="0"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Arial"/>
              </a:rPr>
              <a:t>Protecting the Kentish Plover.</a:t>
            </a:r>
          </a:p>
          <a:p>
            <a:pPr marL="0" marR="0" lvl="0" indent="0" algn="l" defTabSz="914400" rtl="0" eaLnBrk="1" fontAlgn="auto" latinLnBrk="0" hangingPunct="1">
              <a:lnSpc>
                <a:spcPct val="115000"/>
              </a:lnSpc>
              <a:spcBef>
                <a:spcPts val="0"/>
              </a:spcBef>
              <a:spcAft>
                <a:spcPts val="600"/>
              </a:spcAft>
              <a:buClr>
                <a:srgbClr val="000000"/>
              </a:buClr>
              <a:buSzTx/>
              <a:buFont typeface="Arial"/>
              <a:buNone/>
              <a:tabLst/>
              <a:defRPr/>
            </a:pPr>
            <a:r>
              <a:rPr kumimoji="0" lang="en-US" sz="1100" b="0"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Arial"/>
              </a:rPr>
              <a:t>World day of the bees.</a:t>
            </a:r>
          </a:p>
          <a:p>
            <a:pPr marL="0" marR="0" lvl="0" indent="0" algn="l" defTabSz="914400" rtl="0" eaLnBrk="1" fontAlgn="auto" latinLnBrk="0" hangingPunct="1">
              <a:lnSpc>
                <a:spcPct val="115000"/>
              </a:lnSpc>
              <a:spcBef>
                <a:spcPts val="0"/>
              </a:spcBef>
              <a:spcAft>
                <a:spcPts val="600"/>
              </a:spcAft>
              <a:buClr>
                <a:srgbClr val="000000"/>
              </a:buClr>
              <a:buSzTx/>
              <a:buFont typeface="Arial"/>
              <a:buNone/>
              <a:tabLst/>
              <a:defRPr/>
            </a:pPr>
            <a:r>
              <a:rPr kumimoji="0" lang="en-US" sz="1100" b="0"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Arial"/>
              </a:rPr>
              <a:t>Birdwatching.</a:t>
            </a:r>
          </a:p>
          <a:p>
            <a:pPr marL="0" marR="0" lvl="0" indent="0" algn="l" defTabSz="914400" rtl="0" eaLnBrk="1" fontAlgn="auto" latinLnBrk="0" hangingPunct="1">
              <a:lnSpc>
                <a:spcPct val="115000"/>
              </a:lnSpc>
              <a:spcBef>
                <a:spcPts val="0"/>
              </a:spcBef>
              <a:spcAft>
                <a:spcPts val="600"/>
              </a:spcAft>
              <a:buClr>
                <a:srgbClr val="000000"/>
              </a:buClr>
              <a:buSzTx/>
              <a:buFont typeface="Arial"/>
              <a:buNone/>
              <a:tabLst/>
              <a:defRPr/>
            </a:pPr>
            <a:r>
              <a:rPr kumimoji="0" lang="en-US" sz="1100" b="0"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Arial"/>
              </a:rPr>
              <a:t>Wetlands much more than water.</a:t>
            </a:r>
            <a:endParaRPr kumimoji="0" lang="en-GB" sz="1100" b="0"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13" name="Google Shape;65;p14">
            <a:extLst>
              <a:ext uri="{FF2B5EF4-FFF2-40B4-BE49-F238E27FC236}">
                <a16:creationId xmlns:a16="http://schemas.microsoft.com/office/drawing/2014/main" id="{51317B84-8B54-59F9-E9E7-448E786FCA48}"/>
              </a:ext>
            </a:extLst>
          </p:cNvPr>
          <p:cNvSpPr txBox="1"/>
          <p:nvPr/>
        </p:nvSpPr>
        <p:spPr>
          <a:xfrm>
            <a:off x="618366" y="3048338"/>
            <a:ext cx="3015046" cy="45624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600"/>
              </a:spcAft>
              <a:buClr>
                <a:srgbClr val="000000"/>
              </a:buClr>
              <a:buSzTx/>
              <a:buFont typeface="Arial"/>
              <a:buNone/>
              <a:tabLst/>
              <a:defRPr/>
            </a:pPr>
            <a:r>
              <a:rPr kumimoji="0" lang="en-US" sz="1100" b="1"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Arial"/>
              </a:rPr>
              <a:t>How?</a:t>
            </a:r>
          </a:p>
        </p:txBody>
      </p:sp>
      <p:sp>
        <p:nvSpPr>
          <p:cNvPr id="14" name="Google Shape;65;p14">
            <a:extLst>
              <a:ext uri="{FF2B5EF4-FFF2-40B4-BE49-F238E27FC236}">
                <a16:creationId xmlns:a16="http://schemas.microsoft.com/office/drawing/2014/main" id="{86EAA24E-14A6-DFF7-5FDF-8E0A6413B37D}"/>
              </a:ext>
            </a:extLst>
          </p:cNvPr>
          <p:cNvSpPr txBox="1"/>
          <p:nvPr/>
        </p:nvSpPr>
        <p:spPr>
          <a:xfrm>
            <a:off x="880872" y="2678197"/>
            <a:ext cx="3027947" cy="45624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600"/>
              </a:spcAft>
              <a:buClr>
                <a:srgbClr val="000000"/>
              </a:buClr>
              <a:buSzTx/>
              <a:buFont typeface="Arial"/>
              <a:buNone/>
              <a:tabLst/>
              <a:defRPr/>
            </a:pPr>
            <a:r>
              <a:rPr kumimoji="0" lang="en-US" sz="1100" b="0" i="0" u="none" strike="noStrike" kern="0" cap="none" spc="0" normalizeH="0" baseline="0" noProof="0" dirty="0">
                <a:ln>
                  <a:noFill/>
                </a:ln>
                <a:solidFill>
                  <a:srgbClr val="272727"/>
                </a:solidFill>
                <a:effectLst/>
                <a:uLnTx/>
                <a:uFillTx/>
                <a:latin typeface="Roboto"/>
                <a:ea typeface="Roboto"/>
                <a:cs typeface="Roboto"/>
                <a:sym typeface="Roboto"/>
              </a:rPr>
              <a:t>Citizenship of </a:t>
            </a:r>
            <a:r>
              <a:rPr kumimoji="0" lang="en-US" sz="1100" b="0" i="0" u="none" strike="noStrike" kern="0" cap="none" spc="0" normalizeH="0" baseline="0" noProof="0" dirty="0" err="1">
                <a:ln>
                  <a:noFill/>
                </a:ln>
                <a:solidFill>
                  <a:srgbClr val="272727"/>
                </a:solidFill>
                <a:effectLst/>
                <a:uLnTx/>
                <a:uFillTx/>
                <a:latin typeface="Roboto"/>
                <a:ea typeface="Roboto"/>
                <a:cs typeface="Roboto"/>
                <a:sym typeface="Roboto"/>
              </a:rPr>
              <a:t>València</a:t>
            </a:r>
            <a:r>
              <a:rPr kumimoji="0" lang="en-US" sz="1100" b="0" i="0" u="none" strike="noStrike" kern="0" cap="none" spc="0" normalizeH="0" baseline="0" noProof="0" dirty="0">
                <a:ln>
                  <a:noFill/>
                </a:ln>
                <a:solidFill>
                  <a:srgbClr val="272727"/>
                </a:solidFill>
                <a:effectLst/>
                <a:uLnTx/>
                <a:uFillTx/>
                <a:latin typeface="Roboto"/>
                <a:ea typeface="Roboto"/>
                <a:cs typeface="Roboto"/>
                <a:sym typeface="Roboto"/>
              </a:rPr>
              <a:t>.</a:t>
            </a:r>
          </a:p>
        </p:txBody>
      </p:sp>
      <p:sp>
        <p:nvSpPr>
          <p:cNvPr id="15" name="Signo menos 14">
            <a:extLst>
              <a:ext uri="{FF2B5EF4-FFF2-40B4-BE49-F238E27FC236}">
                <a16:creationId xmlns:a16="http://schemas.microsoft.com/office/drawing/2014/main" id="{FA940C2F-4228-2214-85A0-6C9BC1B71479}"/>
              </a:ext>
            </a:extLst>
          </p:cNvPr>
          <p:cNvSpPr/>
          <p:nvPr/>
        </p:nvSpPr>
        <p:spPr>
          <a:xfrm>
            <a:off x="739694" y="3357416"/>
            <a:ext cx="120157" cy="190608"/>
          </a:xfrm>
          <a:prstGeom prst="mathMinus">
            <a:avLst/>
          </a:prstGeom>
          <a:solidFill>
            <a:srgbClr val="53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16" name="Signo menos 15">
            <a:extLst>
              <a:ext uri="{FF2B5EF4-FFF2-40B4-BE49-F238E27FC236}">
                <a16:creationId xmlns:a16="http://schemas.microsoft.com/office/drawing/2014/main" id="{19221987-F4C4-EB00-B2E3-8DDF037B2EF8}"/>
              </a:ext>
            </a:extLst>
          </p:cNvPr>
          <p:cNvSpPr/>
          <p:nvPr/>
        </p:nvSpPr>
        <p:spPr>
          <a:xfrm>
            <a:off x="739693" y="3824540"/>
            <a:ext cx="120157" cy="190608"/>
          </a:xfrm>
          <a:prstGeom prst="mathMinus">
            <a:avLst/>
          </a:prstGeom>
          <a:solidFill>
            <a:srgbClr val="53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17" name="Signo menos 16">
            <a:extLst>
              <a:ext uri="{FF2B5EF4-FFF2-40B4-BE49-F238E27FC236}">
                <a16:creationId xmlns:a16="http://schemas.microsoft.com/office/drawing/2014/main" id="{11470FE4-2836-5E7E-EBE5-074E3949D797}"/>
              </a:ext>
            </a:extLst>
          </p:cNvPr>
          <p:cNvSpPr/>
          <p:nvPr/>
        </p:nvSpPr>
        <p:spPr>
          <a:xfrm>
            <a:off x="739693" y="4064935"/>
            <a:ext cx="120157" cy="190608"/>
          </a:xfrm>
          <a:prstGeom prst="mathMinus">
            <a:avLst/>
          </a:prstGeom>
          <a:solidFill>
            <a:srgbClr val="53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18" name="Signo menos 17">
            <a:extLst>
              <a:ext uri="{FF2B5EF4-FFF2-40B4-BE49-F238E27FC236}">
                <a16:creationId xmlns:a16="http://schemas.microsoft.com/office/drawing/2014/main" id="{DF8AA159-8EAE-683D-3DDA-5B18C6F477ED}"/>
              </a:ext>
            </a:extLst>
          </p:cNvPr>
          <p:cNvSpPr/>
          <p:nvPr/>
        </p:nvSpPr>
        <p:spPr>
          <a:xfrm>
            <a:off x="737222" y="4338553"/>
            <a:ext cx="120157" cy="190608"/>
          </a:xfrm>
          <a:prstGeom prst="mathMinus">
            <a:avLst/>
          </a:prstGeom>
          <a:solidFill>
            <a:srgbClr val="53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19" name="Signo menos 18">
            <a:extLst>
              <a:ext uri="{FF2B5EF4-FFF2-40B4-BE49-F238E27FC236}">
                <a16:creationId xmlns:a16="http://schemas.microsoft.com/office/drawing/2014/main" id="{5A63A1A7-89EF-86AB-ED18-F47A9D8DDE1C}"/>
              </a:ext>
            </a:extLst>
          </p:cNvPr>
          <p:cNvSpPr/>
          <p:nvPr/>
        </p:nvSpPr>
        <p:spPr>
          <a:xfrm>
            <a:off x="741943" y="4615894"/>
            <a:ext cx="120157" cy="190608"/>
          </a:xfrm>
          <a:prstGeom prst="mathMinus">
            <a:avLst/>
          </a:prstGeom>
          <a:solidFill>
            <a:srgbClr val="53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Tree>
    <p:extLst>
      <p:ext uri="{BB962C8B-B14F-4D97-AF65-F5344CB8AC3E}">
        <p14:creationId xmlns:p14="http://schemas.microsoft.com/office/powerpoint/2010/main" val="76251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00000000-1234-1234-1234-123412341234}" type="slidenum">
              <a:rPr lang="en-GB" smtClean="0">
                <a:solidFill>
                  <a:prstClr val="black">
                    <a:tint val="75000"/>
                  </a:prstClr>
                </a:solidFill>
              </a:rPr>
              <a:pPr/>
              <a:t>3</a:t>
            </a:fld>
            <a:endParaRPr lang="en-GB">
              <a:solidFill>
                <a:prstClr val="black">
                  <a:tint val="75000"/>
                </a:prstClr>
              </a:solidFill>
            </a:endParaRPr>
          </a:p>
        </p:txBody>
      </p:sp>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l="-12657" t="-182"/>
          <a:stretch/>
        </p:blipFill>
        <p:spPr>
          <a:xfrm>
            <a:off x="1918567" y="0"/>
            <a:ext cx="7225433" cy="5140980"/>
          </a:xfrm>
          <a:prstGeom prst="rect">
            <a:avLst/>
          </a:prstGeom>
        </p:spPr>
      </p:pic>
      <p:pic>
        <p:nvPicPr>
          <p:cNvPr id="5" name="Imagen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2771193" cy="5145470"/>
          </a:xfrm>
          <a:prstGeom prst="rect">
            <a:avLst/>
          </a:prstGeom>
        </p:spPr>
      </p:pic>
    </p:spTree>
    <p:extLst>
      <p:ext uri="{BB962C8B-B14F-4D97-AF65-F5344CB8AC3E}">
        <p14:creationId xmlns:p14="http://schemas.microsoft.com/office/powerpoint/2010/main" val="25036204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glesia en una plaza&#10;&#10;Descripción generada automáticamente">
            <a:extLst>
              <a:ext uri="{FF2B5EF4-FFF2-40B4-BE49-F238E27FC236}">
                <a16:creationId xmlns:a16="http://schemas.microsoft.com/office/drawing/2014/main" id="{DCDBB35E-F4DE-6D4A-C8AF-34B6DBB6A3E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032" y="-1"/>
            <a:ext cx="9156032" cy="5143501"/>
          </a:xfrm>
          <a:prstGeom prst="rect">
            <a:avLst/>
          </a:prstGeom>
        </p:spPr>
      </p:pic>
      <p:sp>
        <p:nvSpPr>
          <p:cNvPr id="13" name="Elipse 12">
            <a:extLst>
              <a:ext uri="{FF2B5EF4-FFF2-40B4-BE49-F238E27FC236}">
                <a16:creationId xmlns:a16="http://schemas.microsoft.com/office/drawing/2014/main" id="{FEFEAEBA-7D2F-4255-832D-15696A9F857B}"/>
              </a:ext>
            </a:extLst>
          </p:cNvPr>
          <p:cNvSpPr/>
          <p:nvPr/>
        </p:nvSpPr>
        <p:spPr>
          <a:xfrm rot="6357775">
            <a:off x="857853" y="4331463"/>
            <a:ext cx="1173009" cy="1173009"/>
          </a:xfrm>
          <a:prstGeom prst="ellipse">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14" name="Elipse 13">
            <a:extLst>
              <a:ext uri="{FF2B5EF4-FFF2-40B4-BE49-F238E27FC236}">
                <a16:creationId xmlns:a16="http://schemas.microsoft.com/office/drawing/2014/main" id="{96B50BC2-DF9C-CB72-38CE-A3744AF55E17}"/>
              </a:ext>
            </a:extLst>
          </p:cNvPr>
          <p:cNvSpPr/>
          <p:nvPr/>
        </p:nvSpPr>
        <p:spPr>
          <a:xfrm rot="6357775">
            <a:off x="-592520" y="4331463"/>
            <a:ext cx="1173009" cy="1173009"/>
          </a:xfrm>
          <a:prstGeom prst="ellipse">
            <a:avLst/>
          </a:prstGeom>
          <a:solidFill>
            <a:srgbClr val="53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grpSp>
        <p:nvGrpSpPr>
          <p:cNvPr id="9" name="Grupo 8">
            <a:extLst>
              <a:ext uri="{FF2B5EF4-FFF2-40B4-BE49-F238E27FC236}">
                <a16:creationId xmlns:a16="http://schemas.microsoft.com/office/drawing/2014/main" id="{E354C872-595F-EB4A-9E62-33007D01520B}"/>
              </a:ext>
            </a:extLst>
          </p:cNvPr>
          <p:cNvGrpSpPr/>
          <p:nvPr/>
        </p:nvGrpSpPr>
        <p:grpSpPr>
          <a:xfrm>
            <a:off x="-12032" y="499654"/>
            <a:ext cx="3393149" cy="897067"/>
            <a:chOff x="-276728" y="499654"/>
            <a:chExt cx="3669877" cy="1091021"/>
          </a:xfrm>
        </p:grpSpPr>
        <p:sp>
          <p:nvSpPr>
            <p:cNvPr id="10" name="Rectángulo 9">
              <a:extLst>
                <a:ext uri="{FF2B5EF4-FFF2-40B4-BE49-F238E27FC236}">
                  <a16:creationId xmlns:a16="http://schemas.microsoft.com/office/drawing/2014/main" id="{91B52778-C987-EA9E-A91D-685D84F8446C}"/>
                </a:ext>
              </a:extLst>
            </p:cNvPr>
            <p:cNvSpPr/>
            <p:nvPr/>
          </p:nvSpPr>
          <p:spPr>
            <a:xfrm>
              <a:off x="-276728" y="499654"/>
              <a:ext cx="3152775" cy="109102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dirty="0">
                <a:latin typeface="Roboto" panose="02000000000000000000" pitchFamily="2" charset="0"/>
              </a:endParaRPr>
            </a:p>
          </p:txBody>
        </p:sp>
        <p:sp>
          <p:nvSpPr>
            <p:cNvPr id="11" name="Elipse 10">
              <a:extLst>
                <a:ext uri="{FF2B5EF4-FFF2-40B4-BE49-F238E27FC236}">
                  <a16:creationId xmlns:a16="http://schemas.microsoft.com/office/drawing/2014/main" id="{ABEF850E-CB80-FC79-97B0-FEF83BCE56DC}"/>
                </a:ext>
              </a:extLst>
            </p:cNvPr>
            <p:cNvSpPr/>
            <p:nvPr/>
          </p:nvSpPr>
          <p:spPr>
            <a:xfrm>
              <a:off x="2306524" y="504050"/>
              <a:ext cx="1086625" cy="10866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grpSp>
      <p:sp>
        <p:nvSpPr>
          <p:cNvPr id="3" name="Google Shape;65;p14">
            <a:extLst>
              <a:ext uri="{FF2B5EF4-FFF2-40B4-BE49-F238E27FC236}">
                <a16:creationId xmlns:a16="http://schemas.microsoft.com/office/drawing/2014/main" id="{4E89B811-9866-571C-E09A-EEB1D9FD50ED}"/>
              </a:ext>
            </a:extLst>
          </p:cNvPr>
          <p:cNvSpPr txBox="1"/>
          <p:nvPr/>
        </p:nvSpPr>
        <p:spPr>
          <a:xfrm>
            <a:off x="252339" y="543737"/>
            <a:ext cx="2767085" cy="54473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s-ES" sz="1600" b="0" i="0" dirty="0">
                <a:solidFill>
                  <a:srgbClr val="93C6C9"/>
                </a:solidFill>
                <a:effectLst/>
                <a:latin typeface="Roboto Medium" panose="02000000000000000000" pitchFamily="2" charset="0"/>
                <a:ea typeface="Roboto Medium" panose="02000000000000000000" pitchFamily="2" charset="0"/>
                <a:cs typeface="Roboto Medium" panose="02000000000000000000" pitchFamily="2" charset="0"/>
              </a:rPr>
              <a:t>Climate Mission</a:t>
            </a:r>
          </a:p>
        </p:txBody>
      </p:sp>
      <p:sp>
        <p:nvSpPr>
          <p:cNvPr id="5" name="CuadroTexto 4">
            <a:extLst>
              <a:ext uri="{FF2B5EF4-FFF2-40B4-BE49-F238E27FC236}">
                <a16:creationId xmlns:a16="http://schemas.microsoft.com/office/drawing/2014/main" id="{053F55EC-E65A-0C5C-7433-0B5F4C0440E5}"/>
              </a:ext>
            </a:extLst>
          </p:cNvPr>
          <p:cNvSpPr txBox="1"/>
          <p:nvPr/>
        </p:nvSpPr>
        <p:spPr>
          <a:xfrm>
            <a:off x="409378" y="888304"/>
            <a:ext cx="2390972" cy="355995"/>
          </a:xfrm>
          <a:prstGeom prst="rect">
            <a:avLst/>
          </a:prstGeom>
          <a:noFill/>
        </p:spPr>
        <p:txBody>
          <a:bodyPr wrap="square">
            <a:spAutoFit/>
          </a:bodyPr>
          <a:lstStyle/>
          <a:p>
            <a:pPr lvl="4">
              <a:lnSpc>
                <a:spcPct val="115000"/>
              </a:lnSpc>
              <a:spcAft>
                <a:spcPts val="600"/>
              </a:spcAft>
            </a:pPr>
            <a:r>
              <a:rPr lang="en-US" sz="1600" dirty="0">
                <a:solidFill>
                  <a:srgbClr val="272727"/>
                </a:solidFill>
                <a:latin typeface="Roboto" panose="02000000000000000000" pitchFamily="2" charset="0"/>
                <a:ea typeface="Roboto" panose="02000000000000000000" pitchFamily="2" charset="0"/>
                <a:cs typeface="Roboto" panose="02000000000000000000" pitchFamily="2" charset="0"/>
                <a:sym typeface="Roboto"/>
              </a:rPr>
              <a:t>Fair</a:t>
            </a:r>
            <a:r>
              <a:rPr lang="es-ES" sz="1600" dirty="0">
                <a:solidFill>
                  <a:srgbClr val="272727"/>
                </a:solidFill>
                <a:latin typeface="Roboto" panose="02000000000000000000" pitchFamily="2" charset="0"/>
                <a:ea typeface="Roboto" panose="02000000000000000000" pitchFamily="2" charset="0"/>
                <a:cs typeface="Roboto" panose="02000000000000000000" pitchFamily="2" charset="0"/>
                <a:sym typeface="Roboto"/>
              </a:rPr>
              <a:t> </a:t>
            </a:r>
            <a:r>
              <a:rPr lang="es-ES" sz="1600" dirty="0" err="1">
                <a:solidFill>
                  <a:srgbClr val="272727"/>
                </a:solidFill>
                <a:latin typeface="Roboto" panose="02000000000000000000" pitchFamily="2" charset="0"/>
                <a:ea typeface="Roboto" panose="02000000000000000000" pitchFamily="2" charset="0"/>
                <a:cs typeface="Roboto" panose="02000000000000000000" pitchFamily="2" charset="0"/>
                <a:sym typeface="Roboto"/>
              </a:rPr>
              <a:t>energy</a:t>
            </a:r>
            <a:r>
              <a:rPr lang="es-ES" sz="1600" dirty="0">
                <a:solidFill>
                  <a:srgbClr val="272727"/>
                </a:solidFill>
                <a:latin typeface="Roboto" panose="02000000000000000000" pitchFamily="2" charset="0"/>
                <a:ea typeface="Roboto" panose="02000000000000000000" pitchFamily="2" charset="0"/>
                <a:cs typeface="Roboto" panose="02000000000000000000" pitchFamily="2" charset="0"/>
                <a:sym typeface="Roboto"/>
              </a:rPr>
              <a:t> </a:t>
            </a:r>
            <a:r>
              <a:rPr lang="es-ES" sz="1600" dirty="0" err="1">
                <a:solidFill>
                  <a:srgbClr val="272727"/>
                </a:solidFill>
                <a:latin typeface="Roboto" panose="02000000000000000000" pitchFamily="2" charset="0"/>
                <a:ea typeface="Roboto" panose="02000000000000000000" pitchFamily="2" charset="0"/>
                <a:cs typeface="Roboto" panose="02000000000000000000" pitchFamily="2" charset="0"/>
                <a:sym typeface="Roboto"/>
              </a:rPr>
              <a:t>transition</a:t>
            </a:r>
            <a:endParaRPr lang="en-GB" sz="1600" dirty="0">
              <a:solidFill>
                <a:srgbClr val="272727"/>
              </a:solidFill>
              <a:latin typeface="Roboto" panose="02000000000000000000" pitchFamily="2" charset="0"/>
              <a:ea typeface="Roboto" panose="02000000000000000000" pitchFamily="2" charset="0"/>
              <a:cs typeface="Roboto" panose="02000000000000000000" pitchFamily="2" charset="0"/>
              <a:sym typeface="Roboto"/>
            </a:endParaRPr>
          </a:p>
        </p:txBody>
      </p:sp>
    </p:spTree>
    <p:extLst>
      <p:ext uri="{BB962C8B-B14F-4D97-AF65-F5344CB8AC3E}">
        <p14:creationId xmlns:p14="http://schemas.microsoft.com/office/powerpoint/2010/main" val="2723492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1026" name="Picture 2" descr="Figuración virtual de las cubiertas de los nichos con las placas solares.">
            <a:extLst>
              <a:ext uri="{FF2B5EF4-FFF2-40B4-BE49-F238E27FC236}">
                <a16:creationId xmlns:a16="http://schemas.microsoft.com/office/drawing/2014/main" id="{BA70A168-6B9E-EA40-5802-B4298F56B8D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7705618" cy="51435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a:extLst>
              <a:ext uri="{FF2B5EF4-FFF2-40B4-BE49-F238E27FC236}">
                <a16:creationId xmlns:a16="http://schemas.microsoft.com/office/drawing/2014/main" id="{072FDC7C-0CB1-7489-468E-61751715CB2F}"/>
              </a:ext>
            </a:extLst>
          </p:cNvPr>
          <p:cNvSpPr/>
          <p:nvPr/>
        </p:nvSpPr>
        <p:spPr>
          <a:xfrm rot="16200000" flipV="1">
            <a:off x="3905442" y="408374"/>
            <a:ext cx="5143500" cy="4326751"/>
          </a:xfrm>
          <a:prstGeom prst="rect">
            <a:avLst/>
          </a:prstGeom>
          <a:gradFill>
            <a:gsLst>
              <a:gs pos="0">
                <a:schemeClr val="tx1"/>
              </a:gs>
              <a:gs pos="100000">
                <a:schemeClr val="tx1">
                  <a:alpha val="0"/>
                </a:schemeClr>
              </a:gs>
            </a:gsLst>
            <a:lin ang="54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dirty="0">
              <a:latin typeface="Roboto" panose="02000000000000000000" pitchFamily="2" charset="0"/>
            </a:endParaRPr>
          </a:p>
        </p:txBody>
      </p:sp>
      <p:sp>
        <p:nvSpPr>
          <p:cNvPr id="4" name="Rectángulo 3">
            <a:extLst>
              <a:ext uri="{FF2B5EF4-FFF2-40B4-BE49-F238E27FC236}">
                <a16:creationId xmlns:a16="http://schemas.microsoft.com/office/drawing/2014/main" id="{A1C06C34-D614-6564-20CB-13CB8AC6BACF}"/>
              </a:ext>
            </a:extLst>
          </p:cNvPr>
          <p:cNvSpPr/>
          <p:nvPr/>
        </p:nvSpPr>
        <p:spPr>
          <a:xfrm>
            <a:off x="7705618" y="0"/>
            <a:ext cx="1438382" cy="5143500"/>
          </a:xfrm>
          <a:prstGeom prst="rect">
            <a:avLst/>
          </a:prstGeom>
          <a:solidFill>
            <a:srgbClr val="53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3" name="Google Shape;65;p14">
            <a:extLst>
              <a:ext uri="{FF2B5EF4-FFF2-40B4-BE49-F238E27FC236}">
                <a16:creationId xmlns:a16="http://schemas.microsoft.com/office/drawing/2014/main" id="{9C401323-350C-EC9A-F84E-C318A18D085E}"/>
              </a:ext>
            </a:extLst>
          </p:cNvPr>
          <p:cNvSpPr txBox="1"/>
          <p:nvPr/>
        </p:nvSpPr>
        <p:spPr>
          <a:xfrm>
            <a:off x="4890501" y="1428793"/>
            <a:ext cx="3662949" cy="1661963"/>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GB" sz="4800" dirty="0" err="1">
                <a:solidFill>
                  <a:schemeClr val="bg1"/>
                </a:solidFill>
                <a:latin typeface="Roboto Medium" panose="02000000000000000000" pitchFamily="2" charset="0"/>
                <a:ea typeface="Roboto"/>
                <a:cs typeface="Roboto"/>
                <a:sym typeface="Roboto"/>
              </a:rPr>
              <a:t>Réquiem</a:t>
            </a:r>
            <a:r>
              <a:rPr lang="en-GB" sz="4800" dirty="0">
                <a:solidFill>
                  <a:schemeClr val="bg1"/>
                </a:solidFill>
                <a:latin typeface="Roboto Medium" panose="02000000000000000000" pitchFamily="2" charset="0"/>
                <a:ea typeface="Roboto"/>
                <a:cs typeface="Roboto"/>
                <a:sym typeface="Roboto"/>
              </a:rPr>
              <a:t> in Power</a:t>
            </a:r>
            <a:endParaRPr lang="en-GB" sz="4800" dirty="0">
              <a:solidFill>
                <a:schemeClr val="bg1"/>
              </a:solidFill>
              <a:latin typeface="Roboto Medium" panose="02000000000000000000" pitchFamily="2" charset="0"/>
              <a:ea typeface="Roboto Medium" panose="020B0604020202020204" pitchFamily="2" charset="0"/>
              <a:cs typeface="Roboto" panose="02000000000000000000" pitchFamily="2" charset="0"/>
            </a:endParaRPr>
          </a:p>
        </p:txBody>
      </p:sp>
      <p:sp>
        <p:nvSpPr>
          <p:cNvPr id="5" name="Google Shape;65;p14">
            <a:extLst>
              <a:ext uri="{FF2B5EF4-FFF2-40B4-BE49-F238E27FC236}">
                <a16:creationId xmlns:a16="http://schemas.microsoft.com/office/drawing/2014/main" id="{D342EDD7-24D1-0F60-968F-6CA68D8A2D45}"/>
              </a:ext>
            </a:extLst>
          </p:cNvPr>
          <p:cNvSpPr txBox="1"/>
          <p:nvPr/>
        </p:nvSpPr>
        <p:spPr>
          <a:xfrm>
            <a:off x="4890501" y="2911839"/>
            <a:ext cx="3074780" cy="1107965"/>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sz="2000" dirty="0">
                <a:solidFill>
                  <a:schemeClr val="bg1"/>
                </a:solidFill>
                <a:latin typeface="Roboto" panose="02000000000000000000" pitchFamily="2" charset="0"/>
                <a:ea typeface="Roboto" panose="02000000000000000000" pitchFamily="2" charset="0"/>
                <a:cs typeface="Roboto" panose="02000000000000000000" pitchFamily="2" charset="0"/>
                <a:sym typeface="Roboto"/>
              </a:rPr>
              <a:t>Largest public urban solar power plant in Spain</a:t>
            </a:r>
            <a:endParaRPr lang="en-GB" sz="20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00775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14" name="Imagen 13" descr="Un grupo de personas sentadas en una sala&#10;&#10;Descripción generada automáticamente">
            <a:extLst>
              <a:ext uri="{FF2B5EF4-FFF2-40B4-BE49-F238E27FC236}">
                <a16:creationId xmlns:a16="http://schemas.microsoft.com/office/drawing/2014/main" id="{1CC3270C-BA68-E252-8FA1-5FF14B23C4B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01877" y="-1"/>
            <a:ext cx="5370287" cy="5143500"/>
          </a:xfrm>
          <a:prstGeom prst="rect">
            <a:avLst/>
          </a:prstGeom>
        </p:spPr>
      </p:pic>
      <p:cxnSp>
        <p:nvCxnSpPr>
          <p:cNvPr id="8" name="Conector recto 7">
            <a:extLst>
              <a:ext uri="{FF2B5EF4-FFF2-40B4-BE49-F238E27FC236}">
                <a16:creationId xmlns:a16="http://schemas.microsoft.com/office/drawing/2014/main" id="{8BE8F35D-66F8-DE47-4EBB-EDB4A4210523}"/>
              </a:ext>
            </a:extLst>
          </p:cNvPr>
          <p:cNvCxnSpPr>
            <a:cxnSpLocks/>
          </p:cNvCxnSpPr>
          <p:nvPr/>
        </p:nvCxnSpPr>
        <p:spPr>
          <a:xfrm>
            <a:off x="711553" y="1460634"/>
            <a:ext cx="2189302" cy="0"/>
          </a:xfrm>
          <a:prstGeom prst="line">
            <a:avLst/>
          </a:prstGeom>
          <a:ln w="19050">
            <a:solidFill>
              <a:srgbClr val="93C6C9"/>
            </a:solidFill>
          </a:ln>
        </p:spPr>
        <p:style>
          <a:lnRef idx="1">
            <a:schemeClr val="accent1"/>
          </a:lnRef>
          <a:fillRef idx="0">
            <a:schemeClr val="accent1"/>
          </a:fillRef>
          <a:effectRef idx="0">
            <a:schemeClr val="accent1"/>
          </a:effectRef>
          <a:fontRef idx="minor">
            <a:schemeClr val="tx1"/>
          </a:fontRef>
        </p:style>
      </p:cxnSp>
      <p:sp>
        <p:nvSpPr>
          <p:cNvPr id="10" name="Google Shape;65;p14">
            <a:extLst>
              <a:ext uri="{FF2B5EF4-FFF2-40B4-BE49-F238E27FC236}">
                <a16:creationId xmlns:a16="http://schemas.microsoft.com/office/drawing/2014/main" id="{59BBCF49-FABD-9317-6AEE-9792A3D03A81}"/>
              </a:ext>
            </a:extLst>
          </p:cNvPr>
          <p:cNvSpPr txBox="1"/>
          <p:nvPr/>
        </p:nvSpPr>
        <p:spPr>
          <a:xfrm>
            <a:off x="618367" y="461923"/>
            <a:ext cx="2997693" cy="89252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000" b="1" dirty="0">
                <a:solidFill>
                  <a:srgbClr val="272727"/>
                </a:solidFill>
                <a:latin typeface="Roboto Medium" panose="02000000000000000000" pitchFamily="2" charset="0"/>
                <a:ea typeface="Roboto"/>
                <a:cs typeface="Roboto"/>
                <a:sym typeface="Roboto"/>
              </a:rPr>
              <a:t>ENERGY OFFICES IN VALÈNCIA</a:t>
            </a:r>
            <a:endParaRPr lang="en-GB" sz="2000" b="1" dirty="0">
              <a:solidFill>
                <a:srgbClr val="272727"/>
              </a:solidFill>
              <a:latin typeface="Roboto Medium" panose="02000000000000000000" pitchFamily="2" charset="0"/>
              <a:ea typeface="Roboto" panose="02000000000000000000" pitchFamily="2" charset="0"/>
              <a:cs typeface="Roboto" panose="02000000000000000000" pitchFamily="2" charset="0"/>
            </a:endParaRPr>
          </a:p>
        </p:txBody>
      </p:sp>
      <p:sp>
        <p:nvSpPr>
          <p:cNvPr id="3" name="Google Shape;65;p14">
            <a:extLst>
              <a:ext uri="{FF2B5EF4-FFF2-40B4-BE49-F238E27FC236}">
                <a16:creationId xmlns:a16="http://schemas.microsoft.com/office/drawing/2014/main" id="{D498170A-D504-58C1-4F87-82D0A5BA7077}"/>
              </a:ext>
            </a:extLst>
          </p:cNvPr>
          <p:cNvSpPr txBox="1"/>
          <p:nvPr/>
        </p:nvSpPr>
        <p:spPr>
          <a:xfrm>
            <a:off x="618366" y="1585795"/>
            <a:ext cx="2997693" cy="37930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b="1" dirty="0">
                <a:solidFill>
                  <a:srgbClr val="272727"/>
                </a:solidFill>
                <a:latin typeface="Roboto"/>
                <a:ea typeface="Roboto"/>
                <a:cs typeface="Roboto"/>
                <a:sym typeface="Roboto"/>
              </a:rPr>
              <a:t>What?</a:t>
            </a:r>
          </a:p>
        </p:txBody>
      </p:sp>
      <p:sp>
        <p:nvSpPr>
          <p:cNvPr id="4" name="Google Shape;65;p14">
            <a:extLst>
              <a:ext uri="{FF2B5EF4-FFF2-40B4-BE49-F238E27FC236}">
                <a16:creationId xmlns:a16="http://schemas.microsoft.com/office/drawing/2014/main" id="{871821C4-F1F2-8173-B01F-E872FD2B9A87}"/>
              </a:ext>
            </a:extLst>
          </p:cNvPr>
          <p:cNvSpPr txBox="1"/>
          <p:nvPr/>
        </p:nvSpPr>
        <p:spPr>
          <a:xfrm>
            <a:off x="880874" y="1807446"/>
            <a:ext cx="2735186" cy="123492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US" sz="1100" dirty="0">
                <a:solidFill>
                  <a:srgbClr val="272727"/>
                </a:solidFill>
                <a:latin typeface="Roboto"/>
                <a:ea typeface="Roboto"/>
                <a:cs typeface="Roboto"/>
                <a:sym typeface="Roboto"/>
              </a:rPr>
              <a:t>A network of energy advisory offices in the city, distributed among districts, fixed or itinerant, which act as the backbone of the energy transition in the city.</a:t>
            </a:r>
            <a:endParaRPr lang="en-GB" sz="1100" dirty="0">
              <a:solidFill>
                <a:srgbClr val="FF585D"/>
              </a:solidFill>
              <a:latin typeface="Roboto Medium" panose="02000000000000000000" pitchFamily="2" charset="0"/>
              <a:ea typeface="Roboto Medium" panose="020B0604020202020204" pitchFamily="2" charset="0"/>
              <a:cs typeface="Roboto" panose="02000000000000000000" pitchFamily="2" charset="0"/>
            </a:endParaRPr>
          </a:p>
        </p:txBody>
      </p:sp>
      <p:sp>
        <p:nvSpPr>
          <p:cNvPr id="5" name="Signo menos 4">
            <a:extLst>
              <a:ext uri="{FF2B5EF4-FFF2-40B4-BE49-F238E27FC236}">
                <a16:creationId xmlns:a16="http://schemas.microsoft.com/office/drawing/2014/main" id="{5348E1E7-634E-1A23-89D0-05A2A9469000}"/>
              </a:ext>
            </a:extLst>
          </p:cNvPr>
          <p:cNvSpPr/>
          <p:nvPr/>
        </p:nvSpPr>
        <p:spPr>
          <a:xfrm>
            <a:off x="739696" y="1931642"/>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7" name="Signo menos 6">
            <a:extLst>
              <a:ext uri="{FF2B5EF4-FFF2-40B4-BE49-F238E27FC236}">
                <a16:creationId xmlns:a16="http://schemas.microsoft.com/office/drawing/2014/main" id="{04419959-4731-CF43-33FF-D4D60F576B50}"/>
              </a:ext>
            </a:extLst>
          </p:cNvPr>
          <p:cNvSpPr/>
          <p:nvPr/>
        </p:nvSpPr>
        <p:spPr>
          <a:xfrm>
            <a:off x="744074" y="3529736"/>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sp>
        <p:nvSpPr>
          <p:cNvPr id="9" name="Google Shape;65;p14">
            <a:extLst>
              <a:ext uri="{FF2B5EF4-FFF2-40B4-BE49-F238E27FC236}">
                <a16:creationId xmlns:a16="http://schemas.microsoft.com/office/drawing/2014/main" id="{210443C9-A6DA-52FE-0C65-5F61820D1C81}"/>
              </a:ext>
            </a:extLst>
          </p:cNvPr>
          <p:cNvSpPr txBox="1"/>
          <p:nvPr/>
        </p:nvSpPr>
        <p:spPr>
          <a:xfrm>
            <a:off x="873986" y="3459146"/>
            <a:ext cx="2610706" cy="126185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600"/>
              </a:spcAft>
              <a:buNone/>
            </a:pPr>
            <a:r>
              <a:rPr lang="en-US" sz="1100" dirty="0">
                <a:solidFill>
                  <a:srgbClr val="272727"/>
                </a:solidFill>
                <a:latin typeface="Roboto" panose="02000000000000000000" pitchFamily="2" charset="0"/>
                <a:ea typeface="Roboto" panose="02000000000000000000" pitchFamily="2" charset="0"/>
                <a:cs typeface="Roboto" panose="02000000000000000000" pitchFamily="2" charset="0"/>
              </a:rPr>
              <a:t>Personalized guidance to analyze the electricity bills.</a:t>
            </a:r>
          </a:p>
          <a:p>
            <a:pPr marL="0" lvl="0" indent="0" algn="l" rtl="0">
              <a:spcBef>
                <a:spcPts val="0"/>
              </a:spcBef>
              <a:spcAft>
                <a:spcPts val="600"/>
              </a:spcAft>
              <a:buNone/>
            </a:pPr>
            <a:r>
              <a:rPr lang="en-US" sz="1100" dirty="0">
                <a:solidFill>
                  <a:srgbClr val="272727"/>
                </a:solidFill>
                <a:latin typeface="Roboto" panose="02000000000000000000" pitchFamily="2" charset="0"/>
                <a:ea typeface="Roboto" panose="02000000000000000000" pitchFamily="2" charset="0"/>
                <a:cs typeface="Roboto" panose="02000000000000000000" pitchFamily="2" charset="0"/>
              </a:rPr>
              <a:t>Tips for saving at home.</a:t>
            </a:r>
          </a:p>
          <a:p>
            <a:pPr marL="0" lvl="0" indent="0" algn="l" rtl="0">
              <a:spcBef>
                <a:spcPts val="0"/>
              </a:spcBef>
              <a:spcAft>
                <a:spcPts val="600"/>
              </a:spcAft>
              <a:buNone/>
            </a:pPr>
            <a:r>
              <a:rPr lang="en-US" sz="1100" dirty="0">
                <a:solidFill>
                  <a:srgbClr val="272727"/>
                </a:solidFill>
                <a:latin typeface="Roboto" panose="02000000000000000000" pitchFamily="2" charset="0"/>
                <a:ea typeface="Roboto" panose="02000000000000000000" pitchFamily="2" charset="0"/>
                <a:cs typeface="Roboto" panose="02000000000000000000" pitchFamily="2" charset="0"/>
              </a:rPr>
              <a:t>Information for the installation of renewable energies.</a:t>
            </a:r>
            <a:endParaRPr lang="en-GB" sz="1100" dirty="0">
              <a:solidFill>
                <a:srgbClr val="272727"/>
              </a:solidFill>
              <a:latin typeface="Roboto" panose="02000000000000000000" pitchFamily="2" charset="0"/>
              <a:ea typeface="Roboto" panose="02000000000000000000" pitchFamily="2" charset="0"/>
              <a:cs typeface="Roboto" panose="02000000000000000000" pitchFamily="2" charset="0"/>
            </a:endParaRPr>
          </a:p>
        </p:txBody>
      </p:sp>
      <p:sp>
        <p:nvSpPr>
          <p:cNvPr id="12" name="Signo menos 11">
            <a:extLst>
              <a:ext uri="{FF2B5EF4-FFF2-40B4-BE49-F238E27FC236}">
                <a16:creationId xmlns:a16="http://schemas.microsoft.com/office/drawing/2014/main" id="{990D0DB3-1A8B-D97F-9635-A8470CBCEA70}"/>
              </a:ext>
            </a:extLst>
          </p:cNvPr>
          <p:cNvSpPr/>
          <p:nvPr/>
        </p:nvSpPr>
        <p:spPr>
          <a:xfrm>
            <a:off x="739696" y="3947324"/>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sp>
        <p:nvSpPr>
          <p:cNvPr id="13" name="Signo menos 12">
            <a:extLst>
              <a:ext uri="{FF2B5EF4-FFF2-40B4-BE49-F238E27FC236}">
                <a16:creationId xmlns:a16="http://schemas.microsoft.com/office/drawing/2014/main" id="{367ECF1C-7B44-55EB-4FEC-A9ABC60D3D84}"/>
              </a:ext>
            </a:extLst>
          </p:cNvPr>
          <p:cNvSpPr/>
          <p:nvPr/>
        </p:nvSpPr>
        <p:spPr>
          <a:xfrm>
            <a:off x="736476" y="4206978"/>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sp>
        <p:nvSpPr>
          <p:cNvPr id="6" name="Google Shape;65;p14">
            <a:extLst>
              <a:ext uri="{FF2B5EF4-FFF2-40B4-BE49-F238E27FC236}">
                <a16:creationId xmlns:a16="http://schemas.microsoft.com/office/drawing/2014/main" id="{51805994-5F5A-F67C-1713-82964FD58F75}"/>
              </a:ext>
            </a:extLst>
          </p:cNvPr>
          <p:cNvSpPr txBox="1"/>
          <p:nvPr/>
        </p:nvSpPr>
        <p:spPr>
          <a:xfrm>
            <a:off x="601013" y="2799462"/>
            <a:ext cx="3015046" cy="45624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US" sz="1100" b="1" dirty="0">
                <a:solidFill>
                  <a:srgbClr val="272727"/>
                </a:solidFill>
                <a:latin typeface="Roboto"/>
                <a:ea typeface="Roboto"/>
                <a:cs typeface="Roboto"/>
                <a:sym typeface="Roboto"/>
              </a:rPr>
              <a:t>Targets?</a:t>
            </a:r>
            <a:endParaRPr lang="en-US" sz="1100" b="1" dirty="0">
              <a:solidFill>
                <a:srgbClr val="272727"/>
              </a:solidFill>
              <a:latin typeface="Roboto" panose="02000000000000000000" pitchFamily="2" charset="0"/>
              <a:ea typeface="Roboto" panose="02000000000000000000" pitchFamily="2" charset="0"/>
              <a:cs typeface="Roboto" panose="02000000000000000000" pitchFamily="2" charset="0"/>
            </a:endParaRPr>
          </a:p>
        </p:txBody>
      </p:sp>
      <p:sp>
        <p:nvSpPr>
          <p:cNvPr id="11" name="Signo menos 10">
            <a:extLst>
              <a:ext uri="{FF2B5EF4-FFF2-40B4-BE49-F238E27FC236}">
                <a16:creationId xmlns:a16="http://schemas.microsoft.com/office/drawing/2014/main" id="{32E1BDBC-187D-0F76-062C-1087D601F3F7}"/>
              </a:ext>
            </a:extLst>
          </p:cNvPr>
          <p:cNvSpPr/>
          <p:nvPr/>
        </p:nvSpPr>
        <p:spPr>
          <a:xfrm>
            <a:off x="744584" y="3085415"/>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sp>
        <p:nvSpPr>
          <p:cNvPr id="15" name="Google Shape;65;p14">
            <a:extLst>
              <a:ext uri="{FF2B5EF4-FFF2-40B4-BE49-F238E27FC236}">
                <a16:creationId xmlns:a16="http://schemas.microsoft.com/office/drawing/2014/main" id="{F65E2954-9F26-27D7-D2A5-17044E3F6ECC}"/>
              </a:ext>
            </a:extLst>
          </p:cNvPr>
          <p:cNvSpPr txBox="1"/>
          <p:nvPr/>
        </p:nvSpPr>
        <p:spPr>
          <a:xfrm>
            <a:off x="880872" y="2986375"/>
            <a:ext cx="3027947" cy="45624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US" sz="1100" dirty="0">
                <a:solidFill>
                  <a:srgbClr val="272727"/>
                </a:solidFill>
                <a:latin typeface="Roboto"/>
                <a:ea typeface="Roboto"/>
                <a:cs typeface="Roboto"/>
                <a:sym typeface="Roboto"/>
              </a:rPr>
              <a:t>Citizenship of </a:t>
            </a:r>
            <a:r>
              <a:rPr lang="en-US" sz="1100" dirty="0" err="1">
                <a:solidFill>
                  <a:srgbClr val="272727"/>
                </a:solidFill>
                <a:latin typeface="Roboto"/>
                <a:ea typeface="Roboto"/>
                <a:cs typeface="Roboto"/>
                <a:sym typeface="Roboto"/>
              </a:rPr>
              <a:t>València</a:t>
            </a:r>
            <a:r>
              <a:rPr lang="en-US" sz="1100" dirty="0">
                <a:solidFill>
                  <a:srgbClr val="272727"/>
                </a:solidFill>
                <a:latin typeface="Roboto"/>
                <a:ea typeface="Roboto"/>
                <a:cs typeface="Roboto"/>
                <a:sym typeface="Roboto"/>
              </a:rPr>
              <a:t>.</a:t>
            </a:r>
          </a:p>
        </p:txBody>
      </p:sp>
      <p:sp>
        <p:nvSpPr>
          <p:cNvPr id="16" name="Google Shape;65;p14">
            <a:extLst>
              <a:ext uri="{FF2B5EF4-FFF2-40B4-BE49-F238E27FC236}">
                <a16:creationId xmlns:a16="http://schemas.microsoft.com/office/drawing/2014/main" id="{D07B5113-DDE9-BA07-8E4A-389647B133BF}"/>
              </a:ext>
            </a:extLst>
          </p:cNvPr>
          <p:cNvSpPr txBox="1"/>
          <p:nvPr/>
        </p:nvSpPr>
        <p:spPr>
          <a:xfrm>
            <a:off x="618366" y="3255710"/>
            <a:ext cx="3015046" cy="45624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US" sz="1100" b="1" dirty="0">
                <a:solidFill>
                  <a:srgbClr val="272727"/>
                </a:solidFill>
                <a:latin typeface="Roboto"/>
                <a:ea typeface="Roboto"/>
                <a:cs typeface="Roboto"/>
                <a:sym typeface="Roboto"/>
              </a:rPr>
              <a:t>How?</a:t>
            </a:r>
            <a:endParaRPr lang="en-US" sz="1100" b="1" dirty="0">
              <a:solidFill>
                <a:srgbClr val="272727"/>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715446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3" name="Google Shape;65;p14">
            <a:extLst>
              <a:ext uri="{FF2B5EF4-FFF2-40B4-BE49-F238E27FC236}">
                <a16:creationId xmlns:a16="http://schemas.microsoft.com/office/drawing/2014/main" id="{D498170A-D504-58C1-4F87-82D0A5BA7077}"/>
              </a:ext>
            </a:extLst>
          </p:cNvPr>
          <p:cNvSpPr txBox="1"/>
          <p:nvPr/>
        </p:nvSpPr>
        <p:spPr>
          <a:xfrm>
            <a:off x="628414" y="885919"/>
            <a:ext cx="2997693" cy="376099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US" sz="1100" b="1" dirty="0">
                <a:solidFill>
                  <a:srgbClr val="272727"/>
                </a:solidFill>
                <a:latin typeface="Roboto"/>
                <a:ea typeface="Roboto"/>
                <a:cs typeface="Roboto"/>
                <a:sym typeface="Roboto"/>
              </a:rPr>
              <a:t>Learnings</a:t>
            </a:r>
          </a:p>
          <a:p>
            <a:pPr marL="171450" lvl="0" indent="-171450" algn="l" rtl="0">
              <a:lnSpc>
                <a:spcPct val="115000"/>
              </a:lnSpc>
              <a:spcBef>
                <a:spcPts val="0"/>
              </a:spcBef>
              <a:spcAft>
                <a:spcPts val="600"/>
              </a:spcAft>
              <a:buFont typeface="Arial" panose="020B0604020202020204" pitchFamily="34" charset="0"/>
              <a:buChar char="•"/>
            </a:pPr>
            <a:r>
              <a:rPr lang="en-US" sz="1100" dirty="0">
                <a:solidFill>
                  <a:srgbClr val="272727"/>
                </a:solidFill>
                <a:latin typeface="Roboto"/>
                <a:ea typeface="Roboto"/>
                <a:cs typeface="Roboto"/>
                <a:sym typeface="Roboto"/>
              </a:rPr>
              <a:t>There is a significant lack of knowledge on energy issues among citizens, which has economic, environmental, etc., repercussions.</a:t>
            </a:r>
          </a:p>
          <a:p>
            <a:pPr marL="0" lvl="0" indent="0" algn="l" rtl="0">
              <a:lnSpc>
                <a:spcPct val="115000"/>
              </a:lnSpc>
              <a:spcBef>
                <a:spcPts val="0"/>
              </a:spcBef>
              <a:spcAft>
                <a:spcPts val="600"/>
              </a:spcAft>
              <a:buNone/>
            </a:pPr>
            <a:r>
              <a:rPr lang="en-US" sz="1100" b="1" dirty="0" err="1">
                <a:solidFill>
                  <a:srgbClr val="272727"/>
                </a:solidFill>
                <a:latin typeface="Roboto"/>
                <a:ea typeface="Roboto"/>
                <a:cs typeface="Roboto"/>
                <a:sym typeface="Roboto"/>
              </a:rPr>
              <a:t>Behavioural</a:t>
            </a:r>
            <a:r>
              <a:rPr lang="en-US" sz="1100" b="1" dirty="0">
                <a:solidFill>
                  <a:srgbClr val="272727"/>
                </a:solidFill>
                <a:latin typeface="Roboto"/>
                <a:ea typeface="Roboto"/>
                <a:cs typeface="Roboto"/>
                <a:sym typeface="Roboto"/>
              </a:rPr>
              <a:t> change</a:t>
            </a:r>
          </a:p>
          <a:p>
            <a:pPr marL="171450" lvl="0" indent="-171450" algn="l" rtl="0">
              <a:lnSpc>
                <a:spcPct val="115000"/>
              </a:lnSpc>
              <a:spcBef>
                <a:spcPts val="0"/>
              </a:spcBef>
              <a:spcAft>
                <a:spcPts val="600"/>
              </a:spcAft>
              <a:buFont typeface="Arial" panose="020B0604020202020204" pitchFamily="34" charset="0"/>
              <a:buChar char="•"/>
            </a:pPr>
            <a:r>
              <a:rPr lang="en-US" sz="1100" dirty="0">
                <a:solidFill>
                  <a:srgbClr val="272727"/>
                </a:solidFill>
                <a:latin typeface="Roboto"/>
                <a:ea typeface="Roboto"/>
                <a:cs typeface="Roboto"/>
                <a:sym typeface="Roboto"/>
              </a:rPr>
              <a:t>By providing citizens with information, support and tools in the field of energy culture, we achieve that people can take an active role in the city's energy transition.</a:t>
            </a:r>
          </a:p>
          <a:p>
            <a:pPr marL="0" lvl="0" indent="0" algn="l" rtl="0">
              <a:lnSpc>
                <a:spcPct val="115000"/>
              </a:lnSpc>
              <a:spcBef>
                <a:spcPts val="0"/>
              </a:spcBef>
              <a:spcAft>
                <a:spcPts val="600"/>
              </a:spcAft>
              <a:buNone/>
            </a:pPr>
            <a:r>
              <a:rPr lang="en-US" sz="1100" b="1" dirty="0">
                <a:solidFill>
                  <a:srgbClr val="272727"/>
                </a:solidFill>
                <a:latin typeface="Roboto"/>
                <a:ea typeface="Roboto"/>
                <a:cs typeface="Roboto"/>
                <a:sym typeface="Roboto"/>
              </a:rPr>
              <a:t>Replicability</a:t>
            </a:r>
          </a:p>
          <a:p>
            <a:pPr marL="171450" lvl="0" indent="-171450" algn="l" rtl="0">
              <a:lnSpc>
                <a:spcPct val="115000"/>
              </a:lnSpc>
              <a:spcBef>
                <a:spcPts val="0"/>
              </a:spcBef>
              <a:spcAft>
                <a:spcPts val="600"/>
              </a:spcAft>
              <a:buFont typeface="Arial" panose="020B0604020202020204" pitchFamily="34" charset="0"/>
              <a:buChar char="•"/>
            </a:pPr>
            <a:r>
              <a:rPr lang="en-US" sz="1100" dirty="0">
                <a:solidFill>
                  <a:srgbClr val="272727"/>
                </a:solidFill>
                <a:latin typeface="Roboto"/>
                <a:ea typeface="Roboto"/>
                <a:cs typeface="Roboto"/>
                <a:sym typeface="Roboto"/>
              </a:rPr>
              <a:t>We provide numerous materials in the form of guides, information brochures, etc. on how to bring energy issues closer to the public in a simple way.</a:t>
            </a:r>
          </a:p>
        </p:txBody>
      </p:sp>
      <p:sp>
        <p:nvSpPr>
          <p:cNvPr id="2" name="Signo menos 1">
            <a:extLst>
              <a:ext uri="{FF2B5EF4-FFF2-40B4-BE49-F238E27FC236}">
                <a16:creationId xmlns:a16="http://schemas.microsoft.com/office/drawing/2014/main" id="{DA8758AB-5B93-23C9-ACD8-E805CF23DB40}"/>
              </a:ext>
            </a:extLst>
          </p:cNvPr>
          <p:cNvSpPr/>
          <p:nvPr/>
        </p:nvSpPr>
        <p:spPr>
          <a:xfrm>
            <a:off x="692808" y="1247594"/>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sp>
        <p:nvSpPr>
          <p:cNvPr id="7" name="Signo menos 6">
            <a:extLst>
              <a:ext uri="{FF2B5EF4-FFF2-40B4-BE49-F238E27FC236}">
                <a16:creationId xmlns:a16="http://schemas.microsoft.com/office/drawing/2014/main" id="{C87ED69A-FE71-5688-0FA2-DAD34683C0ED}"/>
              </a:ext>
            </a:extLst>
          </p:cNvPr>
          <p:cNvSpPr/>
          <p:nvPr/>
        </p:nvSpPr>
        <p:spPr>
          <a:xfrm>
            <a:off x="689587" y="2364833"/>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sp>
        <p:nvSpPr>
          <p:cNvPr id="8" name="Signo menos 7">
            <a:extLst>
              <a:ext uri="{FF2B5EF4-FFF2-40B4-BE49-F238E27FC236}">
                <a16:creationId xmlns:a16="http://schemas.microsoft.com/office/drawing/2014/main" id="{A79A7AEB-537A-4C0C-8EC4-53B7F48DC501}"/>
              </a:ext>
            </a:extLst>
          </p:cNvPr>
          <p:cNvSpPr/>
          <p:nvPr/>
        </p:nvSpPr>
        <p:spPr>
          <a:xfrm>
            <a:off x="686366" y="3675253"/>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5624" y="0"/>
            <a:ext cx="3968375" cy="2976282"/>
          </a:xfrm>
          <a:prstGeom prst="rect">
            <a:avLst/>
          </a:prstGeom>
        </p:spPr>
      </p:pic>
      <p:pic>
        <p:nvPicPr>
          <p:cNvPr id="5" name="Imagen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5625" y="2911289"/>
            <a:ext cx="3968375" cy="2232211"/>
          </a:xfrm>
          <a:prstGeom prst="rect">
            <a:avLst/>
          </a:prstGeom>
        </p:spPr>
      </p:pic>
    </p:spTree>
    <p:extLst>
      <p:ext uri="{BB962C8B-B14F-4D97-AF65-F5344CB8AC3E}">
        <p14:creationId xmlns:p14="http://schemas.microsoft.com/office/powerpoint/2010/main" val="1703169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14" name="Imagen 13" descr="Interfaz de usuario gráfica&#10;&#10;Descripción generada automáticamente">
            <a:extLst>
              <a:ext uri="{FF2B5EF4-FFF2-40B4-BE49-F238E27FC236}">
                <a16:creationId xmlns:a16="http://schemas.microsoft.com/office/drawing/2014/main" id="{B7CD2BE8-D583-49F7-CD79-54FD291188B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01878" y="-1"/>
            <a:ext cx="5370287" cy="5143501"/>
          </a:xfrm>
          <a:prstGeom prst="rect">
            <a:avLst/>
          </a:prstGeom>
        </p:spPr>
      </p:pic>
      <p:cxnSp>
        <p:nvCxnSpPr>
          <p:cNvPr id="8" name="Conector recto 7">
            <a:extLst>
              <a:ext uri="{FF2B5EF4-FFF2-40B4-BE49-F238E27FC236}">
                <a16:creationId xmlns:a16="http://schemas.microsoft.com/office/drawing/2014/main" id="{8BE8F35D-66F8-DE47-4EBB-EDB4A4210523}"/>
              </a:ext>
            </a:extLst>
          </p:cNvPr>
          <p:cNvCxnSpPr>
            <a:cxnSpLocks/>
          </p:cNvCxnSpPr>
          <p:nvPr/>
        </p:nvCxnSpPr>
        <p:spPr>
          <a:xfrm>
            <a:off x="711553" y="1484638"/>
            <a:ext cx="2189302" cy="0"/>
          </a:xfrm>
          <a:prstGeom prst="line">
            <a:avLst/>
          </a:prstGeom>
          <a:ln w="19050">
            <a:solidFill>
              <a:srgbClr val="93C6C9"/>
            </a:solidFill>
          </a:ln>
        </p:spPr>
        <p:style>
          <a:lnRef idx="1">
            <a:schemeClr val="accent1"/>
          </a:lnRef>
          <a:fillRef idx="0">
            <a:schemeClr val="accent1"/>
          </a:fillRef>
          <a:effectRef idx="0">
            <a:schemeClr val="accent1"/>
          </a:effectRef>
          <a:fontRef idx="minor">
            <a:schemeClr val="tx1"/>
          </a:fontRef>
        </p:style>
      </p:cxnSp>
      <p:sp>
        <p:nvSpPr>
          <p:cNvPr id="10" name="Google Shape;65;p14">
            <a:extLst>
              <a:ext uri="{FF2B5EF4-FFF2-40B4-BE49-F238E27FC236}">
                <a16:creationId xmlns:a16="http://schemas.microsoft.com/office/drawing/2014/main" id="{59BBCF49-FABD-9317-6AEE-9792A3D03A81}"/>
              </a:ext>
            </a:extLst>
          </p:cNvPr>
          <p:cNvSpPr txBox="1"/>
          <p:nvPr/>
        </p:nvSpPr>
        <p:spPr>
          <a:xfrm>
            <a:off x="618366" y="267808"/>
            <a:ext cx="3483512" cy="124646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000" b="1" dirty="0">
                <a:solidFill>
                  <a:srgbClr val="272727"/>
                </a:solidFill>
                <a:latin typeface="Roboto Medium" panose="02000000000000000000" pitchFamily="2" charset="0"/>
                <a:ea typeface="Roboto"/>
                <a:cs typeface="Roboto"/>
                <a:sym typeface="Roboto"/>
              </a:rPr>
              <a:t>NEIGHBORHOOD </a:t>
            </a:r>
          </a:p>
          <a:p>
            <a:pPr marL="0" lvl="0" indent="0" algn="l" rtl="0">
              <a:lnSpc>
                <a:spcPct val="115000"/>
              </a:lnSpc>
              <a:spcBef>
                <a:spcPts val="0"/>
              </a:spcBef>
              <a:spcAft>
                <a:spcPts val="0"/>
              </a:spcAft>
              <a:buNone/>
            </a:pPr>
            <a:r>
              <a:rPr lang="en-GB" sz="2000" b="1" dirty="0">
                <a:solidFill>
                  <a:srgbClr val="272727"/>
                </a:solidFill>
                <a:latin typeface="Roboto Medium" panose="02000000000000000000" pitchFamily="2" charset="0"/>
                <a:ea typeface="Roboto"/>
                <a:cs typeface="Roboto"/>
                <a:sym typeface="Roboto"/>
              </a:rPr>
              <a:t>ENERGY </a:t>
            </a:r>
          </a:p>
          <a:p>
            <a:pPr marL="0" lvl="0" indent="0" algn="l" rtl="0">
              <a:lnSpc>
                <a:spcPct val="115000"/>
              </a:lnSpc>
              <a:spcBef>
                <a:spcPts val="0"/>
              </a:spcBef>
              <a:spcAft>
                <a:spcPts val="0"/>
              </a:spcAft>
              <a:buNone/>
            </a:pPr>
            <a:r>
              <a:rPr lang="en-GB" sz="2000" b="1" dirty="0">
                <a:solidFill>
                  <a:srgbClr val="272727"/>
                </a:solidFill>
                <a:latin typeface="Roboto Medium" panose="02000000000000000000" pitchFamily="2" charset="0"/>
                <a:ea typeface="Roboto"/>
                <a:cs typeface="Roboto"/>
                <a:sym typeface="Roboto"/>
              </a:rPr>
              <a:t>COMMUNITIES</a:t>
            </a:r>
            <a:endParaRPr lang="en-GB" sz="2000" b="1" dirty="0">
              <a:solidFill>
                <a:srgbClr val="272727"/>
              </a:solidFill>
              <a:latin typeface="Roboto Medium" panose="02000000000000000000" pitchFamily="2" charset="0"/>
              <a:ea typeface="Roboto" panose="02000000000000000000" pitchFamily="2" charset="0"/>
              <a:cs typeface="Roboto" panose="02000000000000000000" pitchFamily="2" charset="0"/>
            </a:endParaRPr>
          </a:p>
        </p:txBody>
      </p:sp>
      <p:sp>
        <p:nvSpPr>
          <p:cNvPr id="4" name="Google Shape;65;p14">
            <a:extLst>
              <a:ext uri="{FF2B5EF4-FFF2-40B4-BE49-F238E27FC236}">
                <a16:creationId xmlns:a16="http://schemas.microsoft.com/office/drawing/2014/main" id="{871821C4-F1F2-8173-B01F-E872FD2B9A87}"/>
              </a:ext>
            </a:extLst>
          </p:cNvPr>
          <p:cNvSpPr txBox="1"/>
          <p:nvPr/>
        </p:nvSpPr>
        <p:spPr>
          <a:xfrm>
            <a:off x="880873" y="1776802"/>
            <a:ext cx="3015045" cy="162426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US" sz="1100" dirty="0">
                <a:solidFill>
                  <a:srgbClr val="272727"/>
                </a:solidFill>
                <a:latin typeface="Roboto"/>
                <a:ea typeface="Roboto"/>
                <a:cs typeface="Roboto"/>
                <a:sym typeface="Roboto"/>
              </a:rPr>
              <a:t>Non-profit entities, with open participation and social and environmental purposes, that allow citizens to collaborate with small companies and the public administration to share renewable energy resources and promote energy saving and efficiency habits and measures. </a:t>
            </a:r>
            <a:endParaRPr lang="en-GB" sz="1100" dirty="0">
              <a:solidFill>
                <a:srgbClr val="FF585D"/>
              </a:solidFill>
              <a:latin typeface="Roboto Medium" panose="02000000000000000000" pitchFamily="2" charset="0"/>
              <a:ea typeface="Roboto Medium" panose="020B0604020202020204" pitchFamily="2" charset="0"/>
              <a:cs typeface="Roboto" panose="02000000000000000000" pitchFamily="2" charset="0"/>
            </a:endParaRPr>
          </a:p>
        </p:txBody>
      </p:sp>
      <p:sp>
        <p:nvSpPr>
          <p:cNvPr id="5" name="Signo menos 4">
            <a:extLst>
              <a:ext uri="{FF2B5EF4-FFF2-40B4-BE49-F238E27FC236}">
                <a16:creationId xmlns:a16="http://schemas.microsoft.com/office/drawing/2014/main" id="{5348E1E7-634E-1A23-89D0-05A2A9469000}"/>
              </a:ext>
            </a:extLst>
          </p:cNvPr>
          <p:cNvSpPr/>
          <p:nvPr/>
        </p:nvSpPr>
        <p:spPr>
          <a:xfrm>
            <a:off x="739696" y="1900998"/>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2" name="Google Shape;65;p14">
            <a:extLst>
              <a:ext uri="{FF2B5EF4-FFF2-40B4-BE49-F238E27FC236}">
                <a16:creationId xmlns:a16="http://schemas.microsoft.com/office/drawing/2014/main" id="{9AF9C577-13D0-36BA-2A8A-60DC4A5D6CA9}"/>
              </a:ext>
            </a:extLst>
          </p:cNvPr>
          <p:cNvSpPr txBox="1"/>
          <p:nvPr/>
        </p:nvSpPr>
        <p:spPr>
          <a:xfrm>
            <a:off x="609689" y="3150950"/>
            <a:ext cx="3015046" cy="45624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US" sz="1100" b="1" dirty="0">
                <a:solidFill>
                  <a:srgbClr val="272727"/>
                </a:solidFill>
                <a:latin typeface="Roboto"/>
                <a:ea typeface="Roboto"/>
                <a:cs typeface="Roboto"/>
                <a:sym typeface="Roboto"/>
              </a:rPr>
              <a:t>Targets?</a:t>
            </a:r>
            <a:endParaRPr lang="en-US" sz="1100" b="1" dirty="0">
              <a:solidFill>
                <a:srgbClr val="272727"/>
              </a:solidFill>
              <a:latin typeface="Roboto" panose="02000000000000000000" pitchFamily="2" charset="0"/>
              <a:ea typeface="Roboto" panose="02000000000000000000" pitchFamily="2" charset="0"/>
              <a:cs typeface="Roboto" panose="02000000000000000000" pitchFamily="2" charset="0"/>
            </a:endParaRPr>
          </a:p>
        </p:txBody>
      </p:sp>
      <p:sp>
        <p:nvSpPr>
          <p:cNvPr id="7" name="Signo menos 6">
            <a:extLst>
              <a:ext uri="{FF2B5EF4-FFF2-40B4-BE49-F238E27FC236}">
                <a16:creationId xmlns:a16="http://schemas.microsoft.com/office/drawing/2014/main" id="{04419959-4731-CF43-33FF-D4D60F576B50}"/>
              </a:ext>
            </a:extLst>
          </p:cNvPr>
          <p:cNvSpPr/>
          <p:nvPr/>
        </p:nvSpPr>
        <p:spPr>
          <a:xfrm>
            <a:off x="746293" y="3466698"/>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sp>
        <p:nvSpPr>
          <p:cNvPr id="9" name="Google Shape;65;p14">
            <a:extLst>
              <a:ext uri="{FF2B5EF4-FFF2-40B4-BE49-F238E27FC236}">
                <a16:creationId xmlns:a16="http://schemas.microsoft.com/office/drawing/2014/main" id="{210443C9-A6DA-52FE-0C65-5F61820D1C81}"/>
              </a:ext>
            </a:extLst>
          </p:cNvPr>
          <p:cNvSpPr txBox="1"/>
          <p:nvPr/>
        </p:nvSpPr>
        <p:spPr>
          <a:xfrm>
            <a:off x="880872" y="4051817"/>
            <a:ext cx="2610706" cy="84635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600"/>
              </a:spcAft>
              <a:buNone/>
            </a:pPr>
            <a:r>
              <a:rPr lang="en-US" sz="1100" dirty="0">
                <a:solidFill>
                  <a:srgbClr val="272727"/>
                </a:solidFill>
                <a:latin typeface="Roboto" panose="02000000000000000000" pitchFamily="2" charset="0"/>
                <a:ea typeface="Roboto" panose="02000000000000000000" pitchFamily="2" charset="0"/>
                <a:cs typeface="Roboto" panose="02000000000000000000" pitchFamily="2" charset="0"/>
              </a:rPr>
              <a:t>Analysis of photovoltaic potential of city roofs.</a:t>
            </a:r>
          </a:p>
          <a:p>
            <a:pPr marL="0" lvl="0" indent="0" algn="l" rtl="0">
              <a:spcBef>
                <a:spcPts val="0"/>
              </a:spcBef>
              <a:spcAft>
                <a:spcPts val="600"/>
              </a:spcAft>
              <a:buNone/>
            </a:pPr>
            <a:r>
              <a:rPr lang="en-US" sz="1100" dirty="0">
                <a:solidFill>
                  <a:srgbClr val="272727"/>
                </a:solidFill>
                <a:latin typeface="Roboto" panose="02000000000000000000" pitchFamily="2" charset="0"/>
                <a:ea typeface="Roboto" panose="02000000000000000000" pitchFamily="2" charset="0"/>
                <a:cs typeface="Roboto" panose="02000000000000000000" pitchFamily="2" charset="0"/>
              </a:rPr>
              <a:t>Training of individuals and entities.</a:t>
            </a:r>
          </a:p>
        </p:txBody>
      </p:sp>
      <p:sp>
        <p:nvSpPr>
          <p:cNvPr id="12" name="Signo menos 11">
            <a:extLst>
              <a:ext uri="{FF2B5EF4-FFF2-40B4-BE49-F238E27FC236}">
                <a16:creationId xmlns:a16="http://schemas.microsoft.com/office/drawing/2014/main" id="{990D0DB3-1A8B-D97F-9635-A8470CBCEA70}"/>
              </a:ext>
            </a:extLst>
          </p:cNvPr>
          <p:cNvSpPr/>
          <p:nvPr/>
        </p:nvSpPr>
        <p:spPr>
          <a:xfrm>
            <a:off x="749744" y="4549495"/>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sp>
        <p:nvSpPr>
          <p:cNvPr id="16" name="Signo menos 15">
            <a:extLst>
              <a:ext uri="{FF2B5EF4-FFF2-40B4-BE49-F238E27FC236}">
                <a16:creationId xmlns:a16="http://schemas.microsoft.com/office/drawing/2014/main" id="{A57F311C-EB18-78BF-167F-E083E6719CCA}"/>
              </a:ext>
            </a:extLst>
          </p:cNvPr>
          <p:cNvSpPr/>
          <p:nvPr/>
        </p:nvSpPr>
        <p:spPr>
          <a:xfrm>
            <a:off x="740119" y="4118407"/>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sp>
        <p:nvSpPr>
          <p:cNvPr id="17" name="Google Shape;65;p14">
            <a:extLst>
              <a:ext uri="{FF2B5EF4-FFF2-40B4-BE49-F238E27FC236}">
                <a16:creationId xmlns:a16="http://schemas.microsoft.com/office/drawing/2014/main" id="{61FADEBA-27BB-019A-26F7-BD5F7EF0CB3B}"/>
              </a:ext>
            </a:extLst>
          </p:cNvPr>
          <p:cNvSpPr txBox="1"/>
          <p:nvPr/>
        </p:nvSpPr>
        <p:spPr>
          <a:xfrm>
            <a:off x="880872" y="3372520"/>
            <a:ext cx="3027947" cy="65091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US" sz="1100" dirty="0">
                <a:solidFill>
                  <a:srgbClr val="272727"/>
                </a:solidFill>
                <a:latin typeface="Roboto"/>
                <a:ea typeface="Roboto"/>
                <a:cs typeface="Roboto"/>
                <a:sym typeface="Roboto"/>
              </a:rPr>
              <a:t>40 families from the neighborhood of Castellar-</a:t>
            </a:r>
            <a:r>
              <a:rPr lang="en-US" sz="1100" dirty="0" err="1">
                <a:solidFill>
                  <a:srgbClr val="272727"/>
                </a:solidFill>
                <a:latin typeface="Roboto"/>
                <a:ea typeface="Roboto"/>
                <a:cs typeface="Roboto"/>
                <a:sym typeface="Roboto"/>
              </a:rPr>
              <a:t>l’Oliveral</a:t>
            </a:r>
            <a:r>
              <a:rPr lang="en-US" sz="1100" dirty="0">
                <a:solidFill>
                  <a:srgbClr val="272727"/>
                </a:solidFill>
                <a:latin typeface="Roboto"/>
                <a:ea typeface="Roboto"/>
                <a:cs typeface="Roboto"/>
                <a:sym typeface="Roboto"/>
              </a:rPr>
              <a:t>.</a:t>
            </a:r>
          </a:p>
        </p:txBody>
      </p:sp>
      <p:sp>
        <p:nvSpPr>
          <p:cNvPr id="18" name="Google Shape;65;p14">
            <a:extLst>
              <a:ext uri="{FF2B5EF4-FFF2-40B4-BE49-F238E27FC236}">
                <a16:creationId xmlns:a16="http://schemas.microsoft.com/office/drawing/2014/main" id="{991C0363-9A9F-749B-8004-95E14BBFAA57}"/>
              </a:ext>
            </a:extLst>
          </p:cNvPr>
          <p:cNvSpPr txBox="1"/>
          <p:nvPr/>
        </p:nvSpPr>
        <p:spPr>
          <a:xfrm>
            <a:off x="618366" y="3809503"/>
            <a:ext cx="3015046" cy="45624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US" sz="1100" b="1" dirty="0">
                <a:solidFill>
                  <a:srgbClr val="272727"/>
                </a:solidFill>
                <a:latin typeface="Roboto"/>
                <a:ea typeface="Roboto"/>
                <a:cs typeface="Roboto"/>
                <a:sym typeface="Roboto"/>
              </a:rPr>
              <a:t>How?</a:t>
            </a:r>
            <a:endParaRPr lang="en-US" sz="1100" b="1" dirty="0">
              <a:solidFill>
                <a:srgbClr val="272727"/>
              </a:solidFill>
              <a:latin typeface="Roboto" panose="02000000000000000000" pitchFamily="2" charset="0"/>
              <a:ea typeface="Roboto" panose="02000000000000000000" pitchFamily="2" charset="0"/>
              <a:cs typeface="Roboto" panose="02000000000000000000" pitchFamily="2" charset="0"/>
            </a:endParaRPr>
          </a:p>
        </p:txBody>
      </p:sp>
      <p:sp>
        <p:nvSpPr>
          <p:cNvPr id="6" name="Google Shape;65;p14">
            <a:extLst>
              <a:ext uri="{FF2B5EF4-FFF2-40B4-BE49-F238E27FC236}">
                <a16:creationId xmlns:a16="http://schemas.microsoft.com/office/drawing/2014/main" id="{C9B890BB-33AD-E00D-5D8C-81486C10F310}"/>
              </a:ext>
            </a:extLst>
          </p:cNvPr>
          <p:cNvSpPr txBox="1"/>
          <p:nvPr/>
        </p:nvSpPr>
        <p:spPr>
          <a:xfrm>
            <a:off x="618366" y="1555151"/>
            <a:ext cx="2997693" cy="37930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b="1" dirty="0">
                <a:solidFill>
                  <a:srgbClr val="272727"/>
                </a:solidFill>
                <a:latin typeface="Roboto"/>
                <a:ea typeface="Roboto"/>
                <a:cs typeface="Roboto"/>
                <a:sym typeface="Roboto"/>
              </a:rPr>
              <a:t>What?</a:t>
            </a:r>
          </a:p>
        </p:txBody>
      </p:sp>
    </p:spTree>
    <p:extLst>
      <p:ext uri="{BB962C8B-B14F-4D97-AF65-F5344CB8AC3E}">
        <p14:creationId xmlns:p14="http://schemas.microsoft.com/office/powerpoint/2010/main" val="11554041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14" name="Imagen 13" descr="Imagen que contiene Interfaz de usuario gráfica&#10;&#10;Descripción generada automáticamente">
            <a:extLst>
              <a:ext uri="{FF2B5EF4-FFF2-40B4-BE49-F238E27FC236}">
                <a16:creationId xmlns:a16="http://schemas.microsoft.com/office/drawing/2014/main" id="{5648B211-2C8A-D5D3-21F2-A7C502D53A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22"/>
          <a:stretch/>
        </p:blipFill>
        <p:spPr>
          <a:xfrm>
            <a:off x="4101877" y="0"/>
            <a:ext cx="5370287" cy="5143500"/>
          </a:xfrm>
          <a:prstGeom prst="rect">
            <a:avLst/>
          </a:prstGeom>
        </p:spPr>
      </p:pic>
      <p:cxnSp>
        <p:nvCxnSpPr>
          <p:cNvPr id="8" name="Conector recto 7">
            <a:extLst>
              <a:ext uri="{FF2B5EF4-FFF2-40B4-BE49-F238E27FC236}">
                <a16:creationId xmlns:a16="http://schemas.microsoft.com/office/drawing/2014/main" id="{8BE8F35D-66F8-DE47-4EBB-EDB4A4210523}"/>
              </a:ext>
            </a:extLst>
          </p:cNvPr>
          <p:cNvCxnSpPr>
            <a:cxnSpLocks/>
          </p:cNvCxnSpPr>
          <p:nvPr/>
        </p:nvCxnSpPr>
        <p:spPr>
          <a:xfrm>
            <a:off x="711553" y="1716865"/>
            <a:ext cx="2189302" cy="0"/>
          </a:xfrm>
          <a:prstGeom prst="line">
            <a:avLst/>
          </a:prstGeom>
          <a:ln w="19050">
            <a:solidFill>
              <a:srgbClr val="93C6C9"/>
            </a:solidFill>
          </a:ln>
        </p:spPr>
        <p:style>
          <a:lnRef idx="1">
            <a:schemeClr val="accent1"/>
          </a:lnRef>
          <a:fillRef idx="0">
            <a:schemeClr val="accent1"/>
          </a:fillRef>
          <a:effectRef idx="0">
            <a:schemeClr val="accent1"/>
          </a:effectRef>
          <a:fontRef idx="minor">
            <a:schemeClr val="tx1"/>
          </a:fontRef>
        </p:style>
      </p:cxnSp>
      <p:sp>
        <p:nvSpPr>
          <p:cNvPr id="10" name="Google Shape;65;p14">
            <a:extLst>
              <a:ext uri="{FF2B5EF4-FFF2-40B4-BE49-F238E27FC236}">
                <a16:creationId xmlns:a16="http://schemas.microsoft.com/office/drawing/2014/main" id="{59BBCF49-FABD-9317-6AEE-9792A3D03A81}"/>
              </a:ext>
            </a:extLst>
          </p:cNvPr>
          <p:cNvSpPr txBox="1"/>
          <p:nvPr/>
        </p:nvSpPr>
        <p:spPr>
          <a:xfrm>
            <a:off x="618367" y="718154"/>
            <a:ext cx="2997693" cy="89252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000" b="1" dirty="0">
                <a:solidFill>
                  <a:srgbClr val="272727"/>
                </a:solidFill>
                <a:latin typeface="Roboto Medium" panose="02000000000000000000" pitchFamily="2" charset="0"/>
                <a:ea typeface="Roboto"/>
                <a:cs typeface="Roboto"/>
                <a:sym typeface="Roboto"/>
              </a:rPr>
              <a:t>50/50 </a:t>
            </a:r>
          </a:p>
          <a:p>
            <a:pPr marL="0" lvl="0" indent="0" algn="l" rtl="0">
              <a:lnSpc>
                <a:spcPct val="115000"/>
              </a:lnSpc>
              <a:spcBef>
                <a:spcPts val="0"/>
              </a:spcBef>
              <a:spcAft>
                <a:spcPts val="0"/>
              </a:spcAft>
              <a:buNone/>
            </a:pPr>
            <a:r>
              <a:rPr lang="en-GB" sz="2000" b="1" dirty="0">
                <a:solidFill>
                  <a:srgbClr val="272727"/>
                </a:solidFill>
                <a:latin typeface="Roboto Medium" panose="02000000000000000000" pitchFamily="2" charset="0"/>
                <a:ea typeface="Roboto"/>
                <a:cs typeface="Roboto"/>
                <a:sym typeface="Roboto"/>
              </a:rPr>
              <a:t>PROGRAMME</a:t>
            </a:r>
            <a:endParaRPr lang="en-GB" sz="2000" b="1" dirty="0">
              <a:solidFill>
                <a:srgbClr val="272727"/>
              </a:solidFill>
              <a:latin typeface="Roboto Medium" panose="02000000000000000000" pitchFamily="2" charset="0"/>
              <a:ea typeface="Roboto" panose="02000000000000000000" pitchFamily="2" charset="0"/>
              <a:cs typeface="Roboto" panose="02000000000000000000" pitchFamily="2" charset="0"/>
            </a:endParaRPr>
          </a:p>
        </p:txBody>
      </p:sp>
      <p:sp>
        <p:nvSpPr>
          <p:cNvPr id="3" name="Google Shape;65;p14">
            <a:extLst>
              <a:ext uri="{FF2B5EF4-FFF2-40B4-BE49-F238E27FC236}">
                <a16:creationId xmlns:a16="http://schemas.microsoft.com/office/drawing/2014/main" id="{D498170A-D504-58C1-4F87-82D0A5BA7077}"/>
              </a:ext>
            </a:extLst>
          </p:cNvPr>
          <p:cNvSpPr txBox="1"/>
          <p:nvPr/>
        </p:nvSpPr>
        <p:spPr>
          <a:xfrm>
            <a:off x="618366" y="1664015"/>
            <a:ext cx="2997693" cy="37930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b="1" dirty="0">
                <a:solidFill>
                  <a:srgbClr val="272727"/>
                </a:solidFill>
                <a:latin typeface="Roboto"/>
                <a:ea typeface="Roboto"/>
                <a:cs typeface="Roboto"/>
                <a:sym typeface="Roboto"/>
              </a:rPr>
              <a:t>What?</a:t>
            </a:r>
          </a:p>
        </p:txBody>
      </p:sp>
      <p:sp>
        <p:nvSpPr>
          <p:cNvPr id="4" name="Google Shape;65;p14">
            <a:extLst>
              <a:ext uri="{FF2B5EF4-FFF2-40B4-BE49-F238E27FC236}">
                <a16:creationId xmlns:a16="http://schemas.microsoft.com/office/drawing/2014/main" id="{871821C4-F1F2-8173-B01F-E872FD2B9A87}"/>
              </a:ext>
            </a:extLst>
          </p:cNvPr>
          <p:cNvSpPr txBox="1"/>
          <p:nvPr/>
        </p:nvSpPr>
        <p:spPr>
          <a:xfrm>
            <a:off x="880873" y="1885666"/>
            <a:ext cx="3015045" cy="142959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US" sz="1100" dirty="0">
                <a:solidFill>
                  <a:srgbClr val="272727"/>
                </a:solidFill>
                <a:latin typeface="Roboto"/>
                <a:ea typeface="Roboto"/>
                <a:cs typeface="Roboto"/>
                <a:sym typeface="Roboto"/>
              </a:rPr>
              <a:t>Measures and </a:t>
            </a:r>
            <a:r>
              <a:rPr lang="en-US" sz="1100" dirty="0" err="1">
                <a:solidFill>
                  <a:srgbClr val="272727"/>
                </a:solidFill>
                <a:latin typeface="Roboto"/>
                <a:ea typeface="Roboto"/>
                <a:cs typeface="Roboto"/>
                <a:sym typeface="Roboto"/>
              </a:rPr>
              <a:t>behaviours</a:t>
            </a:r>
            <a:r>
              <a:rPr lang="en-US" sz="1100" dirty="0">
                <a:solidFill>
                  <a:srgbClr val="272727"/>
                </a:solidFill>
                <a:latin typeface="Roboto"/>
                <a:ea typeface="Roboto"/>
                <a:cs typeface="Roboto"/>
                <a:sym typeface="Roboto"/>
              </a:rPr>
              <a:t> program assumed by the entire educational community, aimed at saving energy, both in lighting and heating, saving water, and reducing CO2 emissions and, as a result of all this, also achieving economic savings.</a:t>
            </a:r>
            <a:endParaRPr lang="en-GB" sz="1100" dirty="0">
              <a:solidFill>
                <a:srgbClr val="FF585D"/>
              </a:solidFill>
              <a:latin typeface="Roboto Medium" panose="02000000000000000000" pitchFamily="2" charset="0"/>
              <a:ea typeface="Roboto Medium" panose="020B0604020202020204" pitchFamily="2" charset="0"/>
              <a:cs typeface="Roboto" panose="02000000000000000000" pitchFamily="2" charset="0"/>
            </a:endParaRPr>
          </a:p>
        </p:txBody>
      </p:sp>
      <p:sp>
        <p:nvSpPr>
          <p:cNvPr id="5" name="Signo menos 4">
            <a:extLst>
              <a:ext uri="{FF2B5EF4-FFF2-40B4-BE49-F238E27FC236}">
                <a16:creationId xmlns:a16="http://schemas.microsoft.com/office/drawing/2014/main" id="{5348E1E7-634E-1A23-89D0-05A2A9469000}"/>
              </a:ext>
            </a:extLst>
          </p:cNvPr>
          <p:cNvSpPr/>
          <p:nvPr/>
        </p:nvSpPr>
        <p:spPr>
          <a:xfrm>
            <a:off x="739696" y="2009862"/>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7" name="Signo menos 6">
            <a:extLst>
              <a:ext uri="{FF2B5EF4-FFF2-40B4-BE49-F238E27FC236}">
                <a16:creationId xmlns:a16="http://schemas.microsoft.com/office/drawing/2014/main" id="{04419959-4731-CF43-33FF-D4D60F576B50}"/>
              </a:ext>
            </a:extLst>
          </p:cNvPr>
          <p:cNvSpPr/>
          <p:nvPr/>
        </p:nvSpPr>
        <p:spPr>
          <a:xfrm>
            <a:off x="751712" y="4046986"/>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sp>
        <p:nvSpPr>
          <p:cNvPr id="9" name="Google Shape;65;p14">
            <a:extLst>
              <a:ext uri="{FF2B5EF4-FFF2-40B4-BE49-F238E27FC236}">
                <a16:creationId xmlns:a16="http://schemas.microsoft.com/office/drawing/2014/main" id="{210443C9-A6DA-52FE-0C65-5F61820D1C81}"/>
              </a:ext>
            </a:extLst>
          </p:cNvPr>
          <p:cNvSpPr txBox="1"/>
          <p:nvPr/>
        </p:nvSpPr>
        <p:spPr>
          <a:xfrm>
            <a:off x="859853" y="3962268"/>
            <a:ext cx="2610706" cy="118490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600"/>
              </a:spcAft>
              <a:buNone/>
            </a:pPr>
            <a:r>
              <a:rPr lang="en-US" sz="1100" dirty="0">
                <a:solidFill>
                  <a:srgbClr val="272727"/>
                </a:solidFill>
                <a:latin typeface="Roboto" panose="02000000000000000000" pitchFamily="2" charset="0"/>
                <a:ea typeface="Roboto" panose="02000000000000000000" pitchFamily="2" charset="0"/>
                <a:cs typeface="Roboto" panose="02000000000000000000" pitchFamily="2" charset="0"/>
              </a:rPr>
              <a:t>Constitution of an energetic team in each center in which the students assume the leading role.</a:t>
            </a:r>
          </a:p>
          <a:p>
            <a:pPr marL="0" lvl="0" indent="0" algn="l" rtl="0">
              <a:spcBef>
                <a:spcPts val="0"/>
              </a:spcBef>
              <a:spcAft>
                <a:spcPts val="600"/>
              </a:spcAft>
              <a:buNone/>
            </a:pPr>
            <a:r>
              <a:rPr lang="en-US" sz="1100" dirty="0">
                <a:solidFill>
                  <a:srgbClr val="272727"/>
                </a:solidFill>
                <a:latin typeface="Roboto" panose="02000000000000000000" pitchFamily="2" charset="0"/>
                <a:ea typeface="Roboto" panose="02000000000000000000" pitchFamily="2" charset="0"/>
                <a:cs typeface="Roboto" panose="02000000000000000000" pitchFamily="2" charset="0"/>
              </a:rPr>
              <a:t>Dynamization of participatory and training processes</a:t>
            </a:r>
            <a:endParaRPr lang="en-GB" sz="1100" dirty="0">
              <a:solidFill>
                <a:srgbClr val="272727"/>
              </a:solidFill>
              <a:latin typeface="Roboto" panose="02000000000000000000" pitchFamily="2" charset="0"/>
              <a:ea typeface="Roboto" panose="02000000000000000000" pitchFamily="2" charset="0"/>
              <a:cs typeface="Roboto" panose="02000000000000000000" pitchFamily="2" charset="0"/>
            </a:endParaRPr>
          </a:p>
        </p:txBody>
      </p:sp>
      <p:sp>
        <p:nvSpPr>
          <p:cNvPr id="12" name="Signo menos 11">
            <a:extLst>
              <a:ext uri="{FF2B5EF4-FFF2-40B4-BE49-F238E27FC236}">
                <a16:creationId xmlns:a16="http://schemas.microsoft.com/office/drawing/2014/main" id="{990D0DB3-1A8B-D97F-9635-A8470CBCEA70}"/>
              </a:ext>
            </a:extLst>
          </p:cNvPr>
          <p:cNvSpPr/>
          <p:nvPr/>
        </p:nvSpPr>
        <p:spPr>
          <a:xfrm>
            <a:off x="746293" y="4618929"/>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sp>
        <p:nvSpPr>
          <p:cNvPr id="6" name="Google Shape;65;p14">
            <a:extLst>
              <a:ext uri="{FF2B5EF4-FFF2-40B4-BE49-F238E27FC236}">
                <a16:creationId xmlns:a16="http://schemas.microsoft.com/office/drawing/2014/main" id="{5775DC5C-CF12-D49D-F0FD-0A982F33D21B}"/>
              </a:ext>
            </a:extLst>
          </p:cNvPr>
          <p:cNvSpPr txBox="1"/>
          <p:nvPr/>
        </p:nvSpPr>
        <p:spPr>
          <a:xfrm>
            <a:off x="618366" y="3772134"/>
            <a:ext cx="3015046" cy="45624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US" sz="1100" b="1" dirty="0">
                <a:solidFill>
                  <a:srgbClr val="272727"/>
                </a:solidFill>
                <a:latin typeface="Roboto" panose="02000000000000000000" pitchFamily="2" charset="0"/>
                <a:ea typeface="Roboto" panose="02000000000000000000" pitchFamily="2" charset="0"/>
                <a:cs typeface="Roboto" panose="02000000000000000000" pitchFamily="2" charset="0"/>
              </a:rPr>
              <a:t>How?</a:t>
            </a:r>
          </a:p>
        </p:txBody>
      </p:sp>
      <p:sp>
        <p:nvSpPr>
          <p:cNvPr id="11" name="Google Shape;65;p14">
            <a:extLst>
              <a:ext uri="{FF2B5EF4-FFF2-40B4-BE49-F238E27FC236}">
                <a16:creationId xmlns:a16="http://schemas.microsoft.com/office/drawing/2014/main" id="{224C65B8-00CD-E75B-B51F-FE4FE733E9C3}"/>
              </a:ext>
            </a:extLst>
          </p:cNvPr>
          <p:cNvSpPr txBox="1"/>
          <p:nvPr/>
        </p:nvSpPr>
        <p:spPr>
          <a:xfrm>
            <a:off x="609689" y="3131119"/>
            <a:ext cx="3015046" cy="45624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US" sz="1100" b="1" dirty="0">
                <a:solidFill>
                  <a:srgbClr val="272727"/>
                </a:solidFill>
                <a:latin typeface="Roboto"/>
                <a:ea typeface="Roboto"/>
                <a:cs typeface="Roboto"/>
                <a:sym typeface="Roboto"/>
              </a:rPr>
              <a:t>Targets?</a:t>
            </a:r>
            <a:endParaRPr lang="en-US" sz="1100" b="1" dirty="0">
              <a:solidFill>
                <a:srgbClr val="272727"/>
              </a:solidFill>
              <a:latin typeface="Roboto" panose="02000000000000000000" pitchFamily="2" charset="0"/>
              <a:ea typeface="Roboto" panose="02000000000000000000" pitchFamily="2" charset="0"/>
              <a:cs typeface="Roboto" panose="02000000000000000000" pitchFamily="2" charset="0"/>
            </a:endParaRPr>
          </a:p>
        </p:txBody>
      </p:sp>
      <p:sp>
        <p:nvSpPr>
          <p:cNvPr id="13" name="Signo menos 12">
            <a:extLst>
              <a:ext uri="{FF2B5EF4-FFF2-40B4-BE49-F238E27FC236}">
                <a16:creationId xmlns:a16="http://schemas.microsoft.com/office/drawing/2014/main" id="{98B639AB-B69E-99A4-F07C-9FEF1F9E8323}"/>
              </a:ext>
            </a:extLst>
          </p:cNvPr>
          <p:cNvSpPr/>
          <p:nvPr/>
        </p:nvSpPr>
        <p:spPr>
          <a:xfrm>
            <a:off x="746764" y="3463389"/>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sp>
        <p:nvSpPr>
          <p:cNvPr id="15" name="Google Shape;65;p14">
            <a:extLst>
              <a:ext uri="{FF2B5EF4-FFF2-40B4-BE49-F238E27FC236}">
                <a16:creationId xmlns:a16="http://schemas.microsoft.com/office/drawing/2014/main" id="{2CE13CCA-FFD4-B658-9ACA-334602F134D5}"/>
              </a:ext>
            </a:extLst>
          </p:cNvPr>
          <p:cNvSpPr txBox="1"/>
          <p:nvPr/>
        </p:nvSpPr>
        <p:spPr>
          <a:xfrm>
            <a:off x="880872" y="3370065"/>
            <a:ext cx="3027947" cy="65091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US" sz="1100" dirty="0">
                <a:solidFill>
                  <a:srgbClr val="272727"/>
                </a:solidFill>
                <a:latin typeface="Roboto"/>
                <a:ea typeface="Roboto"/>
                <a:cs typeface="Roboto"/>
                <a:sym typeface="Roboto"/>
              </a:rPr>
              <a:t>Elementary students  from educational centers of València.</a:t>
            </a:r>
          </a:p>
        </p:txBody>
      </p:sp>
    </p:spTree>
    <p:extLst>
      <p:ext uri="{BB962C8B-B14F-4D97-AF65-F5344CB8AC3E}">
        <p14:creationId xmlns:p14="http://schemas.microsoft.com/office/powerpoint/2010/main" val="2777221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16" name="Imagen 15" descr="Un grupo de personas con paraguas en la calle&#10;&#10;Descripción generada automáticamente">
            <a:extLst>
              <a:ext uri="{FF2B5EF4-FFF2-40B4-BE49-F238E27FC236}">
                <a16:creationId xmlns:a16="http://schemas.microsoft.com/office/drawing/2014/main" id="{E04E7FE5-49C4-D4E4-01F6-E046DB82B9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01878" y="0"/>
            <a:ext cx="5370287" cy="5143499"/>
          </a:xfrm>
          <a:prstGeom prst="rect">
            <a:avLst/>
          </a:prstGeom>
        </p:spPr>
      </p:pic>
      <p:cxnSp>
        <p:nvCxnSpPr>
          <p:cNvPr id="8" name="Conector recto 7">
            <a:extLst>
              <a:ext uri="{FF2B5EF4-FFF2-40B4-BE49-F238E27FC236}">
                <a16:creationId xmlns:a16="http://schemas.microsoft.com/office/drawing/2014/main" id="{8BE8F35D-66F8-DE47-4EBB-EDB4A4210523}"/>
              </a:ext>
            </a:extLst>
          </p:cNvPr>
          <p:cNvCxnSpPr>
            <a:cxnSpLocks/>
          </p:cNvCxnSpPr>
          <p:nvPr/>
        </p:nvCxnSpPr>
        <p:spPr>
          <a:xfrm>
            <a:off x="711553" y="1439550"/>
            <a:ext cx="2189302" cy="0"/>
          </a:xfrm>
          <a:prstGeom prst="line">
            <a:avLst/>
          </a:prstGeom>
          <a:ln w="19050">
            <a:solidFill>
              <a:srgbClr val="93C6C9"/>
            </a:solidFill>
          </a:ln>
        </p:spPr>
        <p:style>
          <a:lnRef idx="1">
            <a:schemeClr val="accent1"/>
          </a:lnRef>
          <a:fillRef idx="0">
            <a:schemeClr val="accent1"/>
          </a:fillRef>
          <a:effectRef idx="0">
            <a:schemeClr val="accent1"/>
          </a:effectRef>
          <a:fontRef idx="minor">
            <a:schemeClr val="tx1"/>
          </a:fontRef>
        </p:style>
      </p:cxnSp>
      <p:sp>
        <p:nvSpPr>
          <p:cNvPr id="10" name="Google Shape;65;p14">
            <a:extLst>
              <a:ext uri="{FF2B5EF4-FFF2-40B4-BE49-F238E27FC236}">
                <a16:creationId xmlns:a16="http://schemas.microsoft.com/office/drawing/2014/main" id="{59BBCF49-FABD-9317-6AEE-9792A3D03A81}"/>
              </a:ext>
            </a:extLst>
          </p:cNvPr>
          <p:cNvSpPr txBox="1"/>
          <p:nvPr/>
        </p:nvSpPr>
        <p:spPr>
          <a:xfrm>
            <a:off x="618367" y="440839"/>
            <a:ext cx="2997693" cy="89252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000" b="1" dirty="0">
                <a:solidFill>
                  <a:srgbClr val="272727"/>
                </a:solidFill>
                <a:latin typeface="Roboto Medium" panose="02000000000000000000" pitchFamily="2" charset="0"/>
                <a:ea typeface="Roboto"/>
                <a:cs typeface="Roboto"/>
                <a:sym typeface="Roboto"/>
              </a:rPr>
              <a:t>VALÈNCIA CANVIA </a:t>
            </a:r>
          </a:p>
          <a:p>
            <a:pPr marL="0" lvl="0" indent="0" algn="l" rtl="0">
              <a:lnSpc>
                <a:spcPct val="115000"/>
              </a:lnSpc>
              <a:spcBef>
                <a:spcPts val="0"/>
              </a:spcBef>
              <a:spcAft>
                <a:spcPts val="0"/>
              </a:spcAft>
              <a:buNone/>
            </a:pPr>
            <a:r>
              <a:rPr lang="en-GB" sz="2000" b="1" dirty="0">
                <a:solidFill>
                  <a:srgbClr val="272727"/>
                </a:solidFill>
                <a:latin typeface="Roboto Medium" panose="02000000000000000000" pitchFamily="2" charset="0"/>
                <a:ea typeface="Roboto"/>
                <a:cs typeface="Roboto"/>
                <a:sym typeface="Roboto"/>
              </a:rPr>
              <a:t>PEL CLIMA!</a:t>
            </a:r>
            <a:endParaRPr lang="en-GB" sz="2000" b="1" dirty="0">
              <a:solidFill>
                <a:srgbClr val="272727"/>
              </a:solidFill>
              <a:latin typeface="Roboto Medium" panose="02000000000000000000" pitchFamily="2" charset="0"/>
              <a:ea typeface="Roboto" panose="02000000000000000000" pitchFamily="2" charset="0"/>
              <a:cs typeface="Roboto" panose="02000000000000000000" pitchFamily="2" charset="0"/>
            </a:endParaRPr>
          </a:p>
        </p:txBody>
      </p:sp>
      <p:sp>
        <p:nvSpPr>
          <p:cNvPr id="3" name="Google Shape;65;p14">
            <a:extLst>
              <a:ext uri="{FF2B5EF4-FFF2-40B4-BE49-F238E27FC236}">
                <a16:creationId xmlns:a16="http://schemas.microsoft.com/office/drawing/2014/main" id="{D498170A-D504-58C1-4F87-82D0A5BA7077}"/>
              </a:ext>
            </a:extLst>
          </p:cNvPr>
          <p:cNvSpPr txBox="1"/>
          <p:nvPr/>
        </p:nvSpPr>
        <p:spPr>
          <a:xfrm>
            <a:off x="618366" y="1564711"/>
            <a:ext cx="2997693" cy="37930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b="1" dirty="0">
                <a:solidFill>
                  <a:srgbClr val="272727"/>
                </a:solidFill>
                <a:latin typeface="Roboto"/>
                <a:ea typeface="Roboto"/>
                <a:cs typeface="Roboto"/>
                <a:sym typeface="Roboto"/>
              </a:rPr>
              <a:t>What?</a:t>
            </a:r>
          </a:p>
        </p:txBody>
      </p:sp>
      <p:sp>
        <p:nvSpPr>
          <p:cNvPr id="4" name="Google Shape;65;p14">
            <a:extLst>
              <a:ext uri="{FF2B5EF4-FFF2-40B4-BE49-F238E27FC236}">
                <a16:creationId xmlns:a16="http://schemas.microsoft.com/office/drawing/2014/main" id="{871821C4-F1F2-8173-B01F-E872FD2B9A87}"/>
              </a:ext>
            </a:extLst>
          </p:cNvPr>
          <p:cNvSpPr txBox="1"/>
          <p:nvPr/>
        </p:nvSpPr>
        <p:spPr>
          <a:xfrm>
            <a:off x="880874" y="1786362"/>
            <a:ext cx="2735186" cy="104025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US" sz="1100" dirty="0">
                <a:solidFill>
                  <a:srgbClr val="272727"/>
                </a:solidFill>
                <a:latin typeface="Roboto"/>
                <a:ea typeface="Roboto"/>
                <a:cs typeface="Roboto"/>
                <a:sym typeface="Roboto"/>
              </a:rPr>
              <a:t>Citizen awareness and sensitization initiative in relation to the energy transition and the fight against climate change in </a:t>
            </a:r>
            <a:r>
              <a:rPr lang="en-US" sz="1100" dirty="0" err="1">
                <a:solidFill>
                  <a:srgbClr val="272727"/>
                </a:solidFill>
                <a:latin typeface="Roboto"/>
                <a:ea typeface="Roboto"/>
                <a:cs typeface="Roboto"/>
                <a:sym typeface="Roboto"/>
              </a:rPr>
              <a:t>València</a:t>
            </a:r>
            <a:r>
              <a:rPr lang="en-US" sz="1100" dirty="0">
                <a:solidFill>
                  <a:srgbClr val="272727"/>
                </a:solidFill>
                <a:latin typeface="Roboto"/>
                <a:ea typeface="Roboto"/>
                <a:cs typeface="Roboto"/>
                <a:sym typeface="Roboto"/>
              </a:rPr>
              <a:t>. </a:t>
            </a:r>
            <a:endParaRPr lang="en-GB" sz="1100" dirty="0">
              <a:solidFill>
                <a:srgbClr val="FF585D"/>
              </a:solidFill>
              <a:latin typeface="Roboto Medium" panose="02000000000000000000" pitchFamily="2" charset="0"/>
              <a:ea typeface="Roboto Medium" panose="020B0604020202020204" pitchFamily="2" charset="0"/>
              <a:cs typeface="Roboto" panose="02000000000000000000" pitchFamily="2" charset="0"/>
            </a:endParaRPr>
          </a:p>
        </p:txBody>
      </p:sp>
      <p:sp>
        <p:nvSpPr>
          <p:cNvPr id="5" name="Signo menos 4">
            <a:extLst>
              <a:ext uri="{FF2B5EF4-FFF2-40B4-BE49-F238E27FC236}">
                <a16:creationId xmlns:a16="http://schemas.microsoft.com/office/drawing/2014/main" id="{5348E1E7-634E-1A23-89D0-05A2A9469000}"/>
              </a:ext>
            </a:extLst>
          </p:cNvPr>
          <p:cNvSpPr/>
          <p:nvPr/>
        </p:nvSpPr>
        <p:spPr>
          <a:xfrm>
            <a:off x="739696" y="1910558"/>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2" name="Google Shape;65;p14">
            <a:extLst>
              <a:ext uri="{FF2B5EF4-FFF2-40B4-BE49-F238E27FC236}">
                <a16:creationId xmlns:a16="http://schemas.microsoft.com/office/drawing/2014/main" id="{9AF9C577-13D0-36BA-2A8A-60DC4A5D6CA9}"/>
              </a:ext>
            </a:extLst>
          </p:cNvPr>
          <p:cNvSpPr txBox="1"/>
          <p:nvPr/>
        </p:nvSpPr>
        <p:spPr>
          <a:xfrm>
            <a:off x="620424" y="2680472"/>
            <a:ext cx="3015046" cy="115336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US" sz="1100" b="1" dirty="0">
                <a:solidFill>
                  <a:srgbClr val="272727"/>
                </a:solidFill>
                <a:latin typeface="Roboto"/>
                <a:ea typeface="Roboto"/>
                <a:cs typeface="Roboto"/>
                <a:sym typeface="Roboto"/>
              </a:rPr>
              <a:t>Targets?</a:t>
            </a:r>
            <a:endParaRPr lang="en-US" sz="1100" dirty="0">
              <a:solidFill>
                <a:srgbClr val="272727"/>
              </a:solidFill>
              <a:latin typeface="Roboto"/>
              <a:ea typeface="Roboto"/>
              <a:cs typeface="Roboto"/>
              <a:sym typeface="Roboto"/>
            </a:endParaRPr>
          </a:p>
          <a:p>
            <a:pPr marL="0" lvl="0" indent="0" algn="l" rtl="0">
              <a:lnSpc>
                <a:spcPct val="115000"/>
              </a:lnSpc>
              <a:spcBef>
                <a:spcPts val="0"/>
              </a:spcBef>
              <a:spcAft>
                <a:spcPts val="600"/>
              </a:spcAft>
              <a:buNone/>
            </a:pPr>
            <a:endParaRPr lang="en-US" sz="1100" b="1" dirty="0">
              <a:solidFill>
                <a:srgbClr val="272727"/>
              </a:solidFill>
              <a:latin typeface="Roboto" panose="02000000000000000000" pitchFamily="2" charset="0"/>
              <a:ea typeface="Roboto" panose="02000000000000000000" pitchFamily="2" charset="0"/>
              <a:cs typeface="Roboto" panose="02000000000000000000" pitchFamily="2" charset="0"/>
            </a:endParaRPr>
          </a:p>
          <a:p>
            <a:pPr marL="0" lvl="0" indent="0" algn="l" rtl="0">
              <a:lnSpc>
                <a:spcPct val="115000"/>
              </a:lnSpc>
              <a:spcBef>
                <a:spcPts val="1200"/>
              </a:spcBef>
              <a:spcAft>
                <a:spcPts val="600"/>
              </a:spcAft>
              <a:buNone/>
            </a:pPr>
            <a:r>
              <a:rPr lang="en-US" sz="1100" b="1" dirty="0">
                <a:solidFill>
                  <a:srgbClr val="272727"/>
                </a:solidFill>
                <a:latin typeface="Roboto" panose="02000000000000000000" pitchFamily="2" charset="0"/>
                <a:ea typeface="Roboto" panose="02000000000000000000" pitchFamily="2" charset="0"/>
                <a:cs typeface="Roboto" panose="02000000000000000000" pitchFamily="2" charset="0"/>
              </a:rPr>
              <a:t>How?</a:t>
            </a:r>
          </a:p>
        </p:txBody>
      </p:sp>
      <p:sp>
        <p:nvSpPr>
          <p:cNvPr id="7" name="Signo menos 6">
            <a:extLst>
              <a:ext uri="{FF2B5EF4-FFF2-40B4-BE49-F238E27FC236}">
                <a16:creationId xmlns:a16="http://schemas.microsoft.com/office/drawing/2014/main" id="{04419959-4731-CF43-33FF-D4D60F576B50}"/>
              </a:ext>
            </a:extLst>
          </p:cNvPr>
          <p:cNvSpPr/>
          <p:nvPr/>
        </p:nvSpPr>
        <p:spPr>
          <a:xfrm>
            <a:off x="750071" y="3692451"/>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sp>
        <p:nvSpPr>
          <p:cNvPr id="9" name="Google Shape;65;p14">
            <a:extLst>
              <a:ext uri="{FF2B5EF4-FFF2-40B4-BE49-F238E27FC236}">
                <a16:creationId xmlns:a16="http://schemas.microsoft.com/office/drawing/2014/main" id="{210443C9-A6DA-52FE-0C65-5F61820D1C81}"/>
              </a:ext>
            </a:extLst>
          </p:cNvPr>
          <p:cNvSpPr txBox="1"/>
          <p:nvPr/>
        </p:nvSpPr>
        <p:spPr>
          <a:xfrm>
            <a:off x="869899" y="3599939"/>
            <a:ext cx="2610706" cy="133879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600"/>
              </a:spcAft>
              <a:buNone/>
            </a:pPr>
            <a:r>
              <a:rPr lang="en-US" sz="1100" dirty="0">
                <a:solidFill>
                  <a:srgbClr val="272727"/>
                </a:solidFill>
                <a:latin typeface="Roboto" panose="02000000000000000000" pitchFamily="2" charset="0"/>
                <a:ea typeface="Roboto" panose="02000000000000000000" pitchFamily="2" charset="0"/>
                <a:cs typeface="Roboto" panose="02000000000000000000" pitchFamily="2" charset="0"/>
              </a:rPr>
              <a:t>Round tables.</a:t>
            </a:r>
          </a:p>
          <a:p>
            <a:pPr marL="0" lvl="0" indent="0" algn="l" rtl="0">
              <a:spcBef>
                <a:spcPts val="0"/>
              </a:spcBef>
              <a:spcAft>
                <a:spcPts val="600"/>
              </a:spcAft>
              <a:buNone/>
            </a:pPr>
            <a:r>
              <a:rPr lang="en-US" sz="1100" dirty="0">
                <a:solidFill>
                  <a:srgbClr val="272727"/>
                </a:solidFill>
                <a:latin typeface="Roboto" panose="02000000000000000000" pitchFamily="2" charset="0"/>
                <a:ea typeface="Roboto" panose="02000000000000000000" pitchFamily="2" charset="0"/>
                <a:cs typeface="Roboto" panose="02000000000000000000" pitchFamily="2" charset="0"/>
              </a:rPr>
              <a:t>Workshops.</a:t>
            </a:r>
          </a:p>
          <a:p>
            <a:pPr marL="0" lvl="0" indent="0" algn="l" rtl="0">
              <a:spcBef>
                <a:spcPts val="0"/>
              </a:spcBef>
              <a:spcAft>
                <a:spcPts val="600"/>
              </a:spcAft>
              <a:buNone/>
            </a:pPr>
            <a:r>
              <a:rPr lang="en-US" sz="1100" dirty="0">
                <a:solidFill>
                  <a:srgbClr val="272727"/>
                </a:solidFill>
                <a:latin typeface="Roboto" panose="02000000000000000000" pitchFamily="2" charset="0"/>
                <a:ea typeface="Roboto" panose="02000000000000000000" pitchFamily="2" charset="0"/>
                <a:cs typeface="Roboto" panose="02000000000000000000" pitchFamily="2" charset="0"/>
              </a:rPr>
              <a:t>Information points in emblematic places of the city.</a:t>
            </a:r>
          </a:p>
          <a:p>
            <a:pPr marL="0" lvl="0" indent="0" algn="l" rtl="0">
              <a:spcBef>
                <a:spcPts val="0"/>
              </a:spcBef>
              <a:spcAft>
                <a:spcPts val="600"/>
              </a:spcAft>
              <a:buNone/>
            </a:pPr>
            <a:r>
              <a:rPr lang="en-US" sz="1100" dirty="0">
                <a:solidFill>
                  <a:srgbClr val="272727"/>
                </a:solidFill>
                <a:latin typeface="Roboto" panose="02000000000000000000" pitchFamily="2" charset="0"/>
                <a:ea typeface="Roboto" panose="02000000000000000000" pitchFamily="2" charset="0"/>
                <a:cs typeface="Roboto" panose="02000000000000000000" pitchFamily="2" charset="0"/>
              </a:rPr>
              <a:t>Family oriented activities.</a:t>
            </a:r>
            <a:endParaRPr lang="en-GB" sz="1100" dirty="0">
              <a:solidFill>
                <a:srgbClr val="272727"/>
              </a:solidFill>
              <a:latin typeface="Roboto" panose="02000000000000000000" pitchFamily="2" charset="0"/>
              <a:ea typeface="Roboto" panose="02000000000000000000" pitchFamily="2" charset="0"/>
              <a:cs typeface="Roboto" panose="02000000000000000000" pitchFamily="2" charset="0"/>
            </a:endParaRPr>
          </a:p>
        </p:txBody>
      </p:sp>
      <p:sp>
        <p:nvSpPr>
          <p:cNvPr id="11" name="Signo menos 10">
            <a:extLst>
              <a:ext uri="{FF2B5EF4-FFF2-40B4-BE49-F238E27FC236}">
                <a16:creationId xmlns:a16="http://schemas.microsoft.com/office/drawing/2014/main" id="{1549115B-637B-3146-C19D-3AAD6C4ADF07}"/>
              </a:ext>
            </a:extLst>
          </p:cNvPr>
          <p:cNvSpPr/>
          <p:nvPr/>
        </p:nvSpPr>
        <p:spPr>
          <a:xfrm>
            <a:off x="751728" y="3935166"/>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sp>
        <p:nvSpPr>
          <p:cNvPr id="12" name="Signo menos 11">
            <a:extLst>
              <a:ext uri="{FF2B5EF4-FFF2-40B4-BE49-F238E27FC236}">
                <a16:creationId xmlns:a16="http://schemas.microsoft.com/office/drawing/2014/main" id="{990D0DB3-1A8B-D97F-9635-A8470CBCEA70}"/>
              </a:ext>
            </a:extLst>
          </p:cNvPr>
          <p:cNvSpPr/>
          <p:nvPr/>
        </p:nvSpPr>
        <p:spPr>
          <a:xfrm>
            <a:off x="749744" y="4174034"/>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sp>
        <p:nvSpPr>
          <p:cNvPr id="13" name="Signo menos 12">
            <a:extLst>
              <a:ext uri="{FF2B5EF4-FFF2-40B4-BE49-F238E27FC236}">
                <a16:creationId xmlns:a16="http://schemas.microsoft.com/office/drawing/2014/main" id="{367ECF1C-7B44-55EB-4FEC-A9ABC60D3D84}"/>
              </a:ext>
            </a:extLst>
          </p:cNvPr>
          <p:cNvSpPr/>
          <p:nvPr/>
        </p:nvSpPr>
        <p:spPr>
          <a:xfrm>
            <a:off x="749742" y="4564150"/>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sp>
        <p:nvSpPr>
          <p:cNvPr id="15" name="Google Shape;65;p14">
            <a:extLst>
              <a:ext uri="{FF2B5EF4-FFF2-40B4-BE49-F238E27FC236}">
                <a16:creationId xmlns:a16="http://schemas.microsoft.com/office/drawing/2014/main" id="{FCF27B19-067D-A0FC-0A7B-5BA5307575AF}"/>
              </a:ext>
            </a:extLst>
          </p:cNvPr>
          <p:cNvSpPr txBox="1"/>
          <p:nvPr/>
        </p:nvSpPr>
        <p:spPr>
          <a:xfrm>
            <a:off x="880873" y="2928017"/>
            <a:ext cx="2735186" cy="523190"/>
          </a:xfrm>
          <a:prstGeom prst="rect">
            <a:avLst/>
          </a:prstGeom>
          <a:noFill/>
          <a:ln>
            <a:noFill/>
          </a:ln>
        </p:spPr>
        <p:txBody>
          <a:bodyPr spcFirstLastPara="1" wrap="square" lIns="91425" tIns="91425" rIns="91425" bIns="91425" anchor="t" anchorCtr="0">
            <a:spAutoFit/>
          </a:bodyPr>
          <a:lstStyle/>
          <a:p>
            <a:r>
              <a:rPr lang="en-US" sz="1100" dirty="0">
                <a:solidFill>
                  <a:srgbClr val="272727"/>
                </a:solidFill>
                <a:latin typeface="Roboto"/>
                <a:ea typeface="Roboto"/>
                <a:cs typeface="Roboto"/>
                <a:sym typeface="Roboto"/>
              </a:rPr>
              <a:t>Citizenship, institutional agents and experts.</a:t>
            </a:r>
            <a:endParaRPr lang="es-ES" sz="1100" dirty="0"/>
          </a:p>
        </p:txBody>
      </p:sp>
      <p:sp>
        <p:nvSpPr>
          <p:cNvPr id="17" name="Signo menos 16">
            <a:extLst>
              <a:ext uri="{FF2B5EF4-FFF2-40B4-BE49-F238E27FC236}">
                <a16:creationId xmlns:a16="http://schemas.microsoft.com/office/drawing/2014/main" id="{F0C54BA4-4439-BE0B-5E6C-15F320E3AE44}"/>
              </a:ext>
            </a:extLst>
          </p:cNvPr>
          <p:cNvSpPr/>
          <p:nvPr/>
        </p:nvSpPr>
        <p:spPr>
          <a:xfrm>
            <a:off x="739696" y="3017516"/>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spTree>
    <p:extLst>
      <p:ext uri="{BB962C8B-B14F-4D97-AF65-F5344CB8AC3E}">
        <p14:creationId xmlns:p14="http://schemas.microsoft.com/office/powerpoint/2010/main" val="3407353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Un grupo de personas caminando en la lluvia&#10;&#10;Descripción generada automáticamente con confianza media">
            <a:extLst>
              <a:ext uri="{FF2B5EF4-FFF2-40B4-BE49-F238E27FC236}">
                <a16:creationId xmlns:a16="http://schemas.microsoft.com/office/drawing/2014/main" id="{5CD704AD-EC63-D54F-455F-D8DFE8D5C6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032" y="0"/>
            <a:ext cx="9144000" cy="5143500"/>
          </a:xfrm>
          <a:prstGeom prst="rect">
            <a:avLst/>
          </a:prstGeom>
        </p:spPr>
      </p:pic>
      <p:sp>
        <p:nvSpPr>
          <p:cNvPr id="13" name="Elipse 12">
            <a:extLst>
              <a:ext uri="{FF2B5EF4-FFF2-40B4-BE49-F238E27FC236}">
                <a16:creationId xmlns:a16="http://schemas.microsoft.com/office/drawing/2014/main" id="{FEFEAEBA-7D2F-4255-832D-15696A9F857B}"/>
              </a:ext>
            </a:extLst>
          </p:cNvPr>
          <p:cNvSpPr/>
          <p:nvPr/>
        </p:nvSpPr>
        <p:spPr>
          <a:xfrm rot="6357775">
            <a:off x="8049381" y="4405474"/>
            <a:ext cx="1173009" cy="1173009"/>
          </a:xfrm>
          <a:prstGeom prst="ellipse">
            <a:avLst/>
          </a:prstGeom>
          <a:solidFill>
            <a:srgbClr val="F2D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14" name="Elipse 13">
            <a:extLst>
              <a:ext uri="{FF2B5EF4-FFF2-40B4-BE49-F238E27FC236}">
                <a16:creationId xmlns:a16="http://schemas.microsoft.com/office/drawing/2014/main" id="{96B50BC2-DF9C-CB72-38CE-A3744AF55E17}"/>
              </a:ext>
            </a:extLst>
          </p:cNvPr>
          <p:cNvSpPr/>
          <p:nvPr/>
        </p:nvSpPr>
        <p:spPr>
          <a:xfrm rot="6357775">
            <a:off x="6599008" y="4405474"/>
            <a:ext cx="1173009" cy="1173009"/>
          </a:xfrm>
          <a:prstGeom prst="ellipse">
            <a:avLst/>
          </a:prstGeom>
          <a:solidFill>
            <a:srgbClr val="D5A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15" name="Elipse 14">
            <a:extLst>
              <a:ext uri="{FF2B5EF4-FFF2-40B4-BE49-F238E27FC236}">
                <a16:creationId xmlns:a16="http://schemas.microsoft.com/office/drawing/2014/main" id="{1C0930E7-DC8C-5F97-CF29-4DA05830337C}"/>
              </a:ext>
            </a:extLst>
          </p:cNvPr>
          <p:cNvSpPr/>
          <p:nvPr/>
        </p:nvSpPr>
        <p:spPr>
          <a:xfrm rot="6357775">
            <a:off x="5148635" y="4405474"/>
            <a:ext cx="1173009" cy="1173009"/>
          </a:xfrm>
          <a:prstGeom prst="ellipse">
            <a:avLst/>
          </a:prstGeom>
          <a:solidFill>
            <a:srgbClr val="F2D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grpSp>
        <p:nvGrpSpPr>
          <p:cNvPr id="7" name="Grupo 6">
            <a:extLst>
              <a:ext uri="{FF2B5EF4-FFF2-40B4-BE49-F238E27FC236}">
                <a16:creationId xmlns:a16="http://schemas.microsoft.com/office/drawing/2014/main" id="{F0D121EE-DFB2-39CB-DD11-1346DBCD5B5F}"/>
              </a:ext>
            </a:extLst>
          </p:cNvPr>
          <p:cNvGrpSpPr/>
          <p:nvPr/>
        </p:nvGrpSpPr>
        <p:grpSpPr>
          <a:xfrm>
            <a:off x="-12032" y="499654"/>
            <a:ext cx="3393149" cy="1091021"/>
            <a:chOff x="-276728" y="499654"/>
            <a:chExt cx="3669877" cy="1091021"/>
          </a:xfrm>
        </p:grpSpPr>
        <p:sp>
          <p:nvSpPr>
            <p:cNvPr id="8" name="Rectángulo 7">
              <a:extLst>
                <a:ext uri="{FF2B5EF4-FFF2-40B4-BE49-F238E27FC236}">
                  <a16:creationId xmlns:a16="http://schemas.microsoft.com/office/drawing/2014/main" id="{CF07BAB8-CF77-4EBD-2F52-113EEF964118}"/>
                </a:ext>
              </a:extLst>
            </p:cNvPr>
            <p:cNvSpPr/>
            <p:nvPr/>
          </p:nvSpPr>
          <p:spPr>
            <a:xfrm>
              <a:off x="-276728" y="499654"/>
              <a:ext cx="3152775" cy="109102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dirty="0">
                <a:latin typeface="Roboto" panose="02000000000000000000" pitchFamily="2" charset="0"/>
              </a:endParaRPr>
            </a:p>
          </p:txBody>
        </p:sp>
        <p:sp>
          <p:nvSpPr>
            <p:cNvPr id="9" name="Elipse 8">
              <a:extLst>
                <a:ext uri="{FF2B5EF4-FFF2-40B4-BE49-F238E27FC236}">
                  <a16:creationId xmlns:a16="http://schemas.microsoft.com/office/drawing/2014/main" id="{46793BC7-65D7-A205-D376-17470D235BF7}"/>
                </a:ext>
              </a:extLst>
            </p:cNvPr>
            <p:cNvSpPr/>
            <p:nvPr/>
          </p:nvSpPr>
          <p:spPr>
            <a:xfrm>
              <a:off x="2306524" y="504050"/>
              <a:ext cx="1086625" cy="10866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grpSp>
      <p:sp>
        <p:nvSpPr>
          <p:cNvPr id="11" name="Google Shape;65;p14">
            <a:extLst>
              <a:ext uri="{FF2B5EF4-FFF2-40B4-BE49-F238E27FC236}">
                <a16:creationId xmlns:a16="http://schemas.microsoft.com/office/drawing/2014/main" id="{1AC2EBF3-8553-F3F9-F2BC-B6832A14A3DA}"/>
              </a:ext>
            </a:extLst>
          </p:cNvPr>
          <p:cNvSpPr txBox="1"/>
          <p:nvPr/>
        </p:nvSpPr>
        <p:spPr>
          <a:xfrm>
            <a:off x="1" y="543737"/>
            <a:ext cx="3167378" cy="82788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s-ES" sz="1600" dirty="0" err="1">
                <a:solidFill>
                  <a:srgbClr val="FFC000"/>
                </a:solidFill>
                <a:latin typeface="Roboto Medium" panose="02000000000000000000" pitchFamily="2" charset="0"/>
                <a:ea typeface="Roboto Medium" panose="02000000000000000000" pitchFamily="2" charset="0"/>
                <a:cs typeface="Roboto Medium" panose="02000000000000000000" pitchFamily="2" charset="0"/>
              </a:rPr>
              <a:t>Sustainable</a:t>
            </a:r>
            <a:r>
              <a:rPr lang="es-ES" sz="1600" dirty="0">
                <a:solidFill>
                  <a:srgbClr val="FFC000"/>
                </a:solidFill>
                <a:latin typeface="Roboto Medium" panose="02000000000000000000" pitchFamily="2" charset="0"/>
                <a:ea typeface="Roboto Medium" panose="02000000000000000000" pitchFamily="2" charset="0"/>
                <a:cs typeface="Roboto Medium" panose="02000000000000000000" pitchFamily="2" charset="0"/>
              </a:rPr>
              <a:t> </a:t>
            </a:r>
            <a:r>
              <a:rPr lang="es-ES" sz="1600" dirty="0" err="1">
                <a:solidFill>
                  <a:srgbClr val="FFC000"/>
                </a:solidFill>
                <a:latin typeface="Roboto Medium" panose="02000000000000000000" pitchFamily="2" charset="0"/>
                <a:ea typeface="Roboto Medium" panose="02000000000000000000" pitchFamily="2" charset="0"/>
                <a:cs typeface="Roboto Medium" panose="02000000000000000000" pitchFamily="2" charset="0"/>
              </a:rPr>
              <a:t>M</a:t>
            </a:r>
            <a:r>
              <a:rPr lang="es-ES" sz="1600" i="0" dirty="0" err="1">
                <a:solidFill>
                  <a:srgbClr val="FFC000"/>
                </a:solidFill>
                <a:effectLst/>
                <a:latin typeface="Roboto Medium" panose="02000000000000000000" pitchFamily="2" charset="0"/>
                <a:ea typeface="Roboto Medium" panose="02000000000000000000" pitchFamily="2" charset="0"/>
                <a:cs typeface="Roboto Medium" panose="02000000000000000000" pitchFamily="2" charset="0"/>
              </a:rPr>
              <a:t>obility</a:t>
            </a:r>
            <a:r>
              <a:rPr lang="es-ES" sz="1600" i="0" dirty="0">
                <a:solidFill>
                  <a:srgbClr val="FFC000"/>
                </a:solidFill>
                <a:effectLst/>
                <a:latin typeface="Roboto Medium" panose="02000000000000000000" pitchFamily="2" charset="0"/>
                <a:ea typeface="Roboto Medium" panose="02000000000000000000" pitchFamily="2" charset="0"/>
                <a:cs typeface="Roboto Medium" panose="02000000000000000000" pitchFamily="2" charset="0"/>
              </a:rPr>
              <a:t> &amp; </a:t>
            </a:r>
            <a:r>
              <a:rPr lang="es-ES" sz="1600" dirty="0" err="1">
                <a:solidFill>
                  <a:srgbClr val="FFC000"/>
                </a:solidFill>
                <a:latin typeface="Roboto Medium" panose="02000000000000000000" pitchFamily="2" charset="0"/>
                <a:ea typeface="Roboto Medium" panose="02000000000000000000" pitchFamily="2" charset="0"/>
                <a:cs typeface="Roboto Medium" panose="02000000000000000000" pitchFamily="2" charset="0"/>
              </a:rPr>
              <a:t>P</a:t>
            </a:r>
            <a:r>
              <a:rPr lang="es-ES" sz="1600" i="0" dirty="0" err="1">
                <a:solidFill>
                  <a:srgbClr val="FFC000"/>
                </a:solidFill>
                <a:effectLst/>
                <a:latin typeface="Roboto Medium" panose="02000000000000000000" pitchFamily="2" charset="0"/>
                <a:ea typeface="Roboto Medium" panose="02000000000000000000" pitchFamily="2" charset="0"/>
                <a:cs typeface="Roboto Medium" panose="02000000000000000000" pitchFamily="2" charset="0"/>
              </a:rPr>
              <a:t>ublic</a:t>
            </a:r>
            <a:r>
              <a:rPr lang="es-ES" sz="1600" i="0" dirty="0">
                <a:solidFill>
                  <a:srgbClr val="FFC000"/>
                </a:solidFill>
                <a:effectLst/>
                <a:latin typeface="Roboto Medium" panose="02000000000000000000" pitchFamily="2" charset="0"/>
                <a:ea typeface="Roboto Medium" panose="02000000000000000000" pitchFamily="2" charset="0"/>
                <a:cs typeface="Roboto Medium" panose="02000000000000000000" pitchFamily="2" charset="0"/>
              </a:rPr>
              <a:t> </a:t>
            </a:r>
            <a:r>
              <a:rPr lang="es-ES" sz="1600" i="0" dirty="0" err="1">
                <a:solidFill>
                  <a:srgbClr val="FFC000"/>
                </a:solidFill>
                <a:effectLst/>
                <a:latin typeface="Roboto Medium" panose="02000000000000000000" pitchFamily="2" charset="0"/>
                <a:ea typeface="Roboto Medium" panose="02000000000000000000" pitchFamily="2" charset="0"/>
                <a:cs typeface="Roboto Medium" panose="02000000000000000000" pitchFamily="2" charset="0"/>
              </a:rPr>
              <a:t>space</a:t>
            </a:r>
            <a:r>
              <a:rPr lang="es-ES" sz="1600" i="0" dirty="0">
                <a:solidFill>
                  <a:srgbClr val="FFC000"/>
                </a:solidFill>
                <a:effectLst/>
                <a:latin typeface="Roboto Medium" panose="02000000000000000000" pitchFamily="2" charset="0"/>
                <a:ea typeface="Roboto Medium" panose="02000000000000000000" pitchFamily="2" charset="0"/>
                <a:cs typeface="Roboto Medium" panose="02000000000000000000" pitchFamily="2" charset="0"/>
              </a:rPr>
              <a:t> </a:t>
            </a:r>
            <a:r>
              <a:rPr lang="es-ES" sz="1600" i="0" dirty="0" err="1">
                <a:solidFill>
                  <a:srgbClr val="FFC000"/>
                </a:solidFill>
                <a:effectLst/>
                <a:latin typeface="Roboto Medium" panose="02000000000000000000" pitchFamily="2" charset="0"/>
                <a:ea typeface="Roboto Medium" panose="02000000000000000000" pitchFamily="2" charset="0"/>
                <a:cs typeface="Roboto Medium" panose="02000000000000000000" pitchFamily="2" charset="0"/>
              </a:rPr>
              <a:t>recovery</a:t>
            </a:r>
            <a:endParaRPr lang="es-ES" sz="1600" i="0" dirty="0">
              <a:solidFill>
                <a:srgbClr val="FFC000"/>
              </a:solidFill>
              <a:effectLst/>
              <a:latin typeface="Roboto Medium" panose="02000000000000000000" pitchFamily="2" charset="0"/>
              <a:ea typeface="Roboto Medium" panose="02000000000000000000" pitchFamily="2" charset="0"/>
              <a:cs typeface="Roboto Medium" panose="02000000000000000000" pitchFamily="2" charset="0"/>
            </a:endParaRPr>
          </a:p>
        </p:txBody>
      </p:sp>
      <p:sp>
        <p:nvSpPr>
          <p:cNvPr id="12" name="CuadroTexto 11">
            <a:extLst>
              <a:ext uri="{FF2B5EF4-FFF2-40B4-BE49-F238E27FC236}">
                <a16:creationId xmlns:a16="http://schemas.microsoft.com/office/drawing/2014/main" id="{B86595F5-D52E-DEDA-25DA-680B77B109CA}"/>
              </a:ext>
            </a:extLst>
          </p:cNvPr>
          <p:cNvSpPr txBox="1"/>
          <p:nvPr/>
        </p:nvSpPr>
        <p:spPr>
          <a:xfrm>
            <a:off x="524067" y="1166207"/>
            <a:ext cx="2881113" cy="355995"/>
          </a:xfrm>
          <a:prstGeom prst="rect">
            <a:avLst/>
          </a:prstGeom>
          <a:noFill/>
        </p:spPr>
        <p:txBody>
          <a:bodyPr wrap="square">
            <a:spAutoFit/>
          </a:bodyPr>
          <a:lstStyle/>
          <a:p>
            <a:pPr lvl="4">
              <a:lnSpc>
                <a:spcPct val="115000"/>
              </a:lnSpc>
              <a:spcAft>
                <a:spcPts val="600"/>
              </a:spcAft>
            </a:pPr>
            <a:r>
              <a:rPr lang="es-ES" sz="1600" dirty="0" err="1">
                <a:solidFill>
                  <a:srgbClr val="272727"/>
                </a:solidFill>
                <a:latin typeface="Roboto" panose="02000000000000000000" pitchFamily="2" charset="0"/>
                <a:ea typeface="Roboto" panose="02000000000000000000" pitchFamily="2" charset="0"/>
                <a:cs typeface="Roboto" panose="02000000000000000000" pitchFamily="2" charset="0"/>
                <a:sym typeface="Roboto"/>
              </a:rPr>
              <a:t>Decarbonization</a:t>
            </a:r>
            <a:r>
              <a:rPr lang="es-ES" sz="1600" dirty="0">
                <a:solidFill>
                  <a:srgbClr val="272727"/>
                </a:solidFill>
                <a:latin typeface="Roboto" panose="02000000000000000000" pitchFamily="2" charset="0"/>
                <a:ea typeface="Roboto" panose="02000000000000000000" pitchFamily="2" charset="0"/>
                <a:cs typeface="Roboto" panose="02000000000000000000" pitchFamily="2" charset="0"/>
                <a:sym typeface="Roboto"/>
              </a:rPr>
              <a:t> </a:t>
            </a:r>
            <a:r>
              <a:rPr lang="es-ES" sz="1600" dirty="0" err="1">
                <a:solidFill>
                  <a:srgbClr val="272727"/>
                </a:solidFill>
                <a:latin typeface="Roboto" panose="02000000000000000000" pitchFamily="2" charset="0"/>
                <a:ea typeface="Roboto" panose="02000000000000000000" pitchFamily="2" charset="0"/>
                <a:cs typeface="Roboto" panose="02000000000000000000" pitchFamily="2" charset="0"/>
                <a:sym typeface="Roboto"/>
              </a:rPr>
              <a:t>of</a:t>
            </a:r>
            <a:r>
              <a:rPr lang="es-ES" sz="1600" dirty="0">
                <a:solidFill>
                  <a:srgbClr val="272727"/>
                </a:solidFill>
                <a:latin typeface="Roboto" panose="02000000000000000000" pitchFamily="2" charset="0"/>
                <a:ea typeface="Roboto" panose="02000000000000000000" pitchFamily="2" charset="0"/>
                <a:cs typeface="Roboto" panose="02000000000000000000" pitchFamily="2" charset="0"/>
                <a:sym typeface="Roboto"/>
              </a:rPr>
              <a:t> </a:t>
            </a:r>
            <a:r>
              <a:rPr lang="es-ES" sz="1600" dirty="0" err="1">
                <a:solidFill>
                  <a:srgbClr val="272727"/>
                </a:solidFill>
                <a:latin typeface="Roboto" panose="02000000000000000000" pitchFamily="2" charset="0"/>
                <a:ea typeface="Roboto" panose="02000000000000000000" pitchFamily="2" charset="0"/>
                <a:cs typeface="Roboto" panose="02000000000000000000" pitchFamily="2" charset="0"/>
                <a:sym typeface="Roboto"/>
              </a:rPr>
              <a:t>mobility</a:t>
            </a:r>
            <a:endParaRPr lang="en-GB" sz="1600" dirty="0">
              <a:solidFill>
                <a:srgbClr val="272727"/>
              </a:solidFill>
              <a:latin typeface="Roboto" panose="02000000000000000000" pitchFamily="2" charset="0"/>
              <a:ea typeface="Roboto" panose="02000000000000000000" pitchFamily="2" charset="0"/>
              <a:cs typeface="Roboto" panose="02000000000000000000" pitchFamily="2" charset="0"/>
              <a:sym typeface="Roboto"/>
            </a:endParaRPr>
          </a:p>
        </p:txBody>
      </p:sp>
    </p:spTree>
    <p:extLst>
      <p:ext uri="{BB962C8B-B14F-4D97-AF65-F5344CB8AC3E}">
        <p14:creationId xmlns:p14="http://schemas.microsoft.com/office/powerpoint/2010/main" val="3156484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9" name="Imagen 8" descr="Mapa&#10;&#10;Descripción generada automáticamente">
            <a:extLst>
              <a:ext uri="{FF2B5EF4-FFF2-40B4-BE49-F238E27FC236}">
                <a16:creationId xmlns:a16="http://schemas.microsoft.com/office/drawing/2014/main" id="{4D73CD82-53FB-CCE6-3CB8-2D66FCEC66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5782" y="0"/>
            <a:ext cx="5763787" cy="5143500"/>
          </a:xfrm>
          <a:prstGeom prst="rect">
            <a:avLst/>
          </a:prstGeom>
        </p:spPr>
      </p:pic>
      <p:sp>
        <p:nvSpPr>
          <p:cNvPr id="4" name="Rectángulo 3">
            <a:extLst>
              <a:ext uri="{FF2B5EF4-FFF2-40B4-BE49-F238E27FC236}">
                <a16:creationId xmlns:a16="http://schemas.microsoft.com/office/drawing/2014/main" id="{A1C06C34-D614-6564-20CB-13CB8AC6BACF}"/>
              </a:ext>
            </a:extLst>
          </p:cNvPr>
          <p:cNvSpPr/>
          <p:nvPr/>
        </p:nvSpPr>
        <p:spPr>
          <a:xfrm>
            <a:off x="6248400" y="0"/>
            <a:ext cx="2895600" cy="5143500"/>
          </a:xfrm>
          <a:prstGeom prst="rect">
            <a:avLst/>
          </a:prstGeom>
          <a:solidFill>
            <a:srgbClr val="D5A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2" name="Rectángulo 1">
            <a:extLst>
              <a:ext uri="{FF2B5EF4-FFF2-40B4-BE49-F238E27FC236}">
                <a16:creationId xmlns:a16="http://schemas.microsoft.com/office/drawing/2014/main" id="{08EAC244-B1D3-C0A3-D54C-FC5B605E373E}"/>
              </a:ext>
            </a:extLst>
          </p:cNvPr>
          <p:cNvSpPr/>
          <p:nvPr/>
        </p:nvSpPr>
        <p:spPr>
          <a:xfrm>
            <a:off x="5660571" y="0"/>
            <a:ext cx="3483429" cy="5143500"/>
          </a:xfrm>
          <a:prstGeom prst="rect">
            <a:avLst/>
          </a:prstGeom>
          <a:solidFill>
            <a:srgbClr val="D5A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3" name="Google Shape;65;p14">
            <a:extLst>
              <a:ext uri="{FF2B5EF4-FFF2-40B4-BE49-F238E27FC236}">
                <a16:creationId xmlns:a16="http://schemas.microsoft.com/office/drawing/2014/main" id="{9C401323-350C-EC9A-F84E-C318A18D085E}"/>
              </a:ext>
            </a:extLst>
          </p:cNvPr>
          <p:cNvSpPr txBox="1"/>
          <p:nvPr/>
        </p:nvSpPr>
        <p:spPr>
          <a:xfrm>
            <a:off x="4572001" y="378132"/>
            <a:ext cx="4936191" cy="1661963"/>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GB" sz="4800" dirty="0">
                <a:solidFill>
                  <a:schemeClr val="bg1"/>
                </a:solidFill>
                <a:latin typeface="Roboto Medium" panose="02000000000000000000" pitchFamily="2" charset="0"/>
                <a:ea typeface="Roboto"/>
                <a:cs typeface="Roboto"/>
                <a:sym typeface="Roboto"/>
              </a:rPr>
              <a:t>Pedestrianizing the city</a:t>
            </a:r>
            <a:endParaRPr lang="en-GB" sz="4800" dirty="0">
              <a:solidFill>
                <a:schemeClr val="bg1"/>
              </a:solidFill>
              <a:latin typeface="Roboto Medium" panose="02000000000000000000" pitchFamily="2" charset="0"/>
              <a:ea typeface="Roboto Medium" panose="020B0604020202020204" pitchFamily="2" charset="0"/>
              <a:cs typeface="Roboto" panose="02000000000000000000" pitchFamily="2" charset="0"/>
            </a:endParaRPr>
          </a:p>
        </p:txBody>
      </p:sp>
      <p:pic>
        <p:nvPicPr>
          <p:cNvPr id="6" name="Imagen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34884" y="4373269"/>
            <a:ext cx="3334801" cy="646232"/>
          </a:xfrm>
          <a:prstGeom prst="rect">
            <a:avLst/>
          </a:prstGeom>
        </p:spPr>
      </p:pic>
    </p:spTree>
    <p:extLst>
      <p:ext uri="{BB962C8B-B14F-4D97-AF65-F5344CB8AC3E}">
        <p14:creationId xmlns:p14="http://schemas.microsoft.com/office/powerpoint/2010/main" val="6243628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5A6C9"/>
        </a:solidFill>
        <a:effectLst/>
      </p:bgPr>
    </p:bg>
    <p:spTree>
      <p:nvGrpSpPr>
        <p:cNvPr id="1" name="Shape 60"/>
        <p:cNvGrpSpPr/>
        <p:nvPr/>
      </p:nvGrpSpPr>
      <p:grpSpPr>
        <a:xfrm>
          <a:off x="0" y="0"/>
          <a:ext cx="0" cy="0"/>
          <a:chOff x="0" y="0"/>
          <a:chExt cx="0" cy="0"/>
        </a:xfrm>
      </p:grpSpPr>
      <p:pic>
        <p:nvPicPr>
          <p:cNvPr id="8" name="Imagen 7" descr="Vista aérea de una ciudad&#10;&#10;Descripción generada automáticamente con confianza media">
            <a:extLst>
              <a:ext uri="{FF2B5EF4-FFF2-40B4-BE49-F238E27FC236}">
                <a16:creationId xmlns:a16="http://schemas.microsoft.com/office/drawing/2014/main" id="{A80F74D5-BB95-A9E3-A085-F6D15D7D4C9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9125" y="513315"/>
            <a:ext cx="7905750" cy="4152846"/>
          </a:xfrm>
          <a:prstGeom prst="rect">
            <a:avLst/>
          </a:prstGeom>
        </p:spPr>
      </p:pic>
      <p:sp>
        <p:nvSpPr>
          <p:cNvPr id="10" name="Google Shape;65;p14">
            <a:extLst>
              <a:ext uri="{FF2B5EF4-FFF2-40B4-BE49-F238E27FC236}">
                <a16:creationId xmlns:a16="http://schemas.microsoft.com/office/drawing/2014/main" id="{4A10F91D-3E2B-E0FA-4D3A-3EDE5DB1B5F1}"/>
              </a:ext>
            </a:extLst>
          </p:cNvPr>
          <p:cNvSpPr txBox="1"/>
          <p:nvPr/>
        </p:nvSpPr>
        <p:spPr>
          <a:xfrm>
            <a:off x="5727029" y="0"/>
            <a:ext cx="3237678" cy="553968"/>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GB" sz="2400" b="1" dirty="0">
                <a:solidFill>
                  <a:schemeClr val="tx1"/>
                </a:solidFill>
                <a:latin typeface="Roboto Medium" panose="02000000000000000000" pitchFamily="2" charset="0"/>
                <a:ea typeface="Roboto"/>
                <a:cs typeface="Roboto"/>
                <a:sym typeface="Roboto"/>
              </a:rPr>
              <a:t>The Queen’s square</a:t>
            </a:r>
            <a:endParaRPr lang="en-GB" sz="2400" b="1" dirty="0">
              <a:solidFill>
                <a:schemeClr val="tx1"/>
              </a:solidFill>
              <a:latin typeface="Roboto Medium" panose="02000000000000000000" pitchFamily="2" charset="0"/>
              <a:ea typeface="Roboto Medium" panose="020B0604020202020204" pitchFamily="2" charset="0"/>
              <a:cs typeface="Roboto" panose="02000000000000000000" pitchFamily="2" charset="0"/>
            </a:endParaRPr>
          </a:p>
        </p:txBody>
      </p:sp>
    </p:spTree>
    <p:extLst>
      <p:ext uri="{BB962C8B-B14F-4D97-AF65-F5344CB8AC3E}">
        <p14:creationId xmlns:p14="http://schemas.microsoft.com/office/powerpoint/2010/main" val="579688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1143000" y="755264"/>
            <a:ext cx="6858000" cy="3428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s-ES" sz="1350" kern="1200">
              <a:solidFill>
                <a:srgbClr val="1F497D">
                  <a:lumMod val="50000"/>
                </a:srgb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2326" y="-15330"/>
            <a:ext cx="8472841" cy="5158830"/>
          </a:xfrm>
          <a:prstGeom prst="rect">
            <a:avLst/>
          </a:prstGeom>
        </p:spPr>
      </p:pic>
    </p:spTree>
    <p:extLst>
      <p:ext uri="{BB962C8B-B14F-4D97-AF65-F5344CB8AC3E}">
        <p14:creationId xmlns:p14="http://schemas.microsoft.com/office/powerpoint/2010/main" val="5272938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7" name="Imagen 6" descr="Imagen que contiene edificio, exterior, fuego, hombre&#10;&#10;Descripción generada automáticamente">
            <a:extLst>
              <a:ext uri="{FF2B5EF4-FFF2-40B4-BE49-F238E27FC236}">
                <a16:creationId xmlns:a16="http://schemas.microsoft.com/office/drawing/2014/main" id="{C92F36E8-0982-D449-B66A-6C56276F94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 b="-241"/>
          <a:stretch/>
        </p:blipFill>
        <p:spPr>
          <a:xfrm>
            <a:off x="0" y="1"/>
            <a:ext cx="5660571" cy="5143500"/>
          </a:xfrm>
          <a:prstGeom prst="rect">
            <a:avLst/>
          </a:prstGeom>
        </p:spPr>
      </p:pic>
      <p:sp>
        <p:nvSpPr>
          <p:cNvPr id="4" name="Rectángulo 3">
            <a:extLst>
              <a:ext uri="{FF2B5EF4-FFF2-40B4-BE49-F238E27FC236}">
                <a16:creationId xmlns:a16="http://schemas.microsoft.com/office/drawing/2014/main" id="{A1C06C34-D614-6564-20CB-13CB8AC6BACF}"/>
              </a:ext>
            </a:extLst>
          </p:cNvPr>
          <p:cNvSpPr/>
          <p:nvPr/>
        </p:nvSpPr>
        <p:spPr>
          <a:xfrm>
            <a:off x="6248400" y="0"/>
            <a:ext cx="2895600" cy="5143500"/>
          </a:xfrm>
          <a:prstGeom prst="rect">
            <a:avLst/>
          </a:prstGeom>
          <a:solidFill>
            <a:srgbClr val="D5A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2" name="Rectángulo 1">
            <a:extLst>
              <a:ext uri="{FF2B5EF4-FFF2-40B4-BE49-F238E27FC236}">
                <a16:creationId xmlns:a16="http://schemas.microsoft.com/office/drawing/2014/main" id="{2694EB1E-FCC3-993A-30BA-109A84246CC4}"/>
              </a:ext>
            </a:extLst>
          </p:cNvPr>
          <p:cNvSpPr/>
          <p:nvPr/>
        </p:nvSpPr>
        <p:spPr>
          <a:xfrm>
            <a:off x="5660571" y="0"/>
            <a:ext cx="3483429" cy="5143500"/>
          </a:xfrm>
          <a:prstGeom prst="rect">
            <a:avLst/>
          </a:prstGeom>
          <a:solidFill>
            <a:srgbClr val="D5A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3" name="Google Shape;65;p14">
            <a:extLst>
              <a:ext uri="{FF2B5EF4-FFF2-40B4-BE49-F238E27FC236}">
                <a16:creationId xmlns:a16="http://schemas.microsoft.com/office/drawing/2014/main" id="{9C401323-350C-EC9A-F84E-C318A18D085E}"/>
              </a:ext>
            </a:extLst>
          </p:cNvPr>
          <p:cNvSpPr txBox="1"/>
          <p:nvPr/>
        </p:nvSpPr>
        <p:spPr>
          <a:xfrm>
            <a:off x="3756099" y="1371436"/>
            <a:ext cx="5657849" cy="2400627"/>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sz="4800" dirty="0">
                <a:solidFill>
                  <a:schemeClr val="bg1"/>
                </a:solidFill>
                <a:latin typeface="Roboto Medium" panose="02000000000000000000" pitchFamily="2" charset="0"/>
                <a:ea typeface="Roboto"/>
                <a:cs typeface="Roboto" panose="02000000000000000000" pitchFamily="2" charset="0"/>
                <a:sym typeface="Roboto"/>
              </a:rPr>
              <a:t>Result of a citizen participation process</a:t>
            </a:r>
            <a:endParaRPr lang="en-GB" sz="4800" dirty="0">
              <a:solidFill>
                <a:schemeClr val="bg1"/>
              </a:solidFill>
              <a:latin typeface="Roboto Medium" panose="02000000000000000000" pitchFamily="2" charset="0"/>
              <a:ea typeface="Roboto Medium" panose="020B0604020202020204" pitchFamily="2" charset="0"/>
              <a:cs typeface="Roboto" panose="02000000000000000000" pitchFamily="2" charset="0"/>
            </a:endParaRPr>
          </a:p>
        </p:txBody>
      </p:sp>
    </p:spTree>
    <p:extLst>
      <p:ext uri="{BB962C8B-B14F-4D97-AF65-F5344CB8AC3E}">
        <p14:creationId xmlns:p14="http://schemas.microsoft.com/office/powerpoint/2010/main" val="23471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 name="Imagen 5" descr="Un grupo de personas en una plaza&#10;&#10;Descripción generada automáticamente">
            <a:extLst>
              <a:ext uri="{FF2B5EF4-FFF2-40B4-BE49-F238E27FC236}">
                <a16:creationId xmlns:a16="http://schemas.microsoft.com/office/drawing/2014/main" id="{86E32473-29B9-2B3E-35F6-76D14BEDC5E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6507" y="-7821"/>
            <a:ext cx="6562957" cy="5143500"/>
          </a:xfrm>
          <a:prstGeom prst="rect">
            <a:avLst/>
          </a:prstGeom>
        </p:spPr>
      </p:pic>
      <p:sp>
        <p:nvSpPr>
          <p:cNvPr id="4" name="Rectángulo 3">
            <a:extLst>
              <a:ext uri="{FF2B5EF4-FFF2-40B4-BE49-F238E27FC236}">
                <a16:creationId xmlns:a16="http://schemas.microsoft.com/office/drawing/2014/main" id="{A1C06C34-D614-6564-20CB-13CB8AC6BACF}"/>
              </a:ext>
            </a:extLst>
          </p:cNvPr>
          <p:cNvSpPr/>
          <p:nvPr/>
        </p:nvSpPr>
        <p:spPr>
          <a:xfrm>
            <a:off x="6248400" y="0"/>
            <a:ext cx="2895600" cy="5143500"/>
          </a:xfrm>
          <a:prstGeom prst="rect">
            <a:avLst/>
          </a:prstGeom>
          <a:solidFill>
            <a:srgbClr val="D5A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2" name="Rectángulo 1">
            <a:extLst>
              <a:ext uri="{FF2B5EF4-FFF2-40B4-BE49-F238E27FC236}">
                <a16:creationId xmlns:a16="http://schemas.microsoft.com/office/drawing/2014/main" id="{08EAC244-B1D3-C0A3-D54C-FC5B605E373E}"/>
              </a:ext>
            </a:extLst>
          </p:cNvPr>
          <p:cNvSpPr/>
          <p:nvPr/>
        </p:nvSpPr>
        <p:spPr>
          <a:xfrm>
            <a:off x="5660571" y="0"/>
            <a:ext cx="3483429" cy="5143500"/>
          </a:xfrm>
          <a:prstGeom prst="rect">
            <a:avLst/>
          </a:prstGeom>
          <a:solidFill>
            <a:srgbClr val="D5A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3" name="Google Shape;65;p14">
            <a:extLst>
              <a:ext uri="{FF2B5EF4-FFF2-40B4-BE49-F238E27FC236}">
                <a16:creationId xmlns:a16="http://schemas.microsoft.com/office/drawing/2014/main" id="{9C401323-350C-EC9A-F84E-C318A18D085E}"/>
              </a:ext>
            </a:extLst>
          </p:cNvPr>
          <p:cNvSpPr txBox="1"/>
          <p:nvPr/>
        </p:nvSpPr>
        <p:spPr>
          <a:xfrm>
            <a:off x="3845859" y="1740768"/>
            <a:ext cx="4936191" cy="2400627"/>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GB" sz="4800" dirty="0">
                <a:solidFill>
                  <a:schemeClr val="bg1"/>
                </a:solidFill>
                <a:latin typeface="Roboto Medium" panose="02000000000000000000" pitchFamily="2" charset="0"/>
                <a:ea typeface="Roboto"/>
                <a:cs typeface="Roboto"/>
                <a:sym typeface="Roboto"/>
              </a:rPr>
              <a:t>Pedestrian and cycling revolution</a:t>
            </a:r>
            <a:endParaRPr lang="en-GB" sz="4800" dirty="0">
              <a:solidFill>
                <a:schemeClr val="bg1"/>
              </a:solidFill>
              <a:latin typeface="Roboto Medium" panose="02000000000000000000" pitchFamily="2" charset="0"/>
              <a:ea typeface="Roboto Medium" panose="020B0604020202020204" pitchFamily="2" charset="0"/>
              <a:cs typeface="Roboto" panose="02000000000000000000" pitchFamily="2" charset="0"/>
            </a:endParaRPr>
          </a:p>
        </p:txBody>
      </p:sp>
    </p:spTree>
    <p:extLst>
      <p:ext uri="{BB962C8B-B14F-4D97-AF65-F5344CB8AC3E}">
        <p14:creationId xmlns:p14="http://schemas.microsoft.com/office/powerpoint/2010/main" val="7531066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cxnSp>
        <p:nvCxnSpPr>
          <p:cNvPr id="8" name="Conector recto 7">
            <a:extLst>
              <a:ext uri="{FF2B5EF4-FFF2-40B4-BE49-F238E27FC236}">
                <a16:creationId xmlns:a16="http://schemas.microsoft.com/office/drawing/2014/main" id="{8BE8F35D-66F8-DE47-4EBB-EDB4A4210523}"/>
              </a:ext>
            </a:extLst>
          </p:cNvPr>
          <p:cNvCxnSpPr>
            <a:cxnSpLocks/>
          </p:cNvCxnSpPr>
          <p:nvPr/>
        </p:nvCxnSpPr>
        <p:spPr>
          <a:xfrm>
            <a:off x="711553" y="1797254"/>
            <a:ext cx="2189302" cy="0"/>
          </a:xfrm>
          <a:prstGeom prst="line">
            <a:avLst/>
          </a:prstGeom>
          <a:ln w="19050">
            <a:solidFill>
              <a:srgbClr val="F2D677"/>
            </a:solidFill>
          </a:ln>
        </p:spPr>
        <p:style>
          <a:lnRef idx="1">
            <a:schemeClr val="accent1"/>
          </a:lnRef>
          <a:fillRef idx="0">
            <a:schemeClr val="accent1"/>
          </a:fillRef>
          <a:effectRef idx="0">
            <a:schemeClr val="accent1"/>
          </a:effectRef>
          <a:fontRef idx="minor">
            <a:schemeClr val="tx1"/>
          </a:fontRef>
        </p:style>
      </p:cxnSp>
      <p:sp>
        <p:nvSpPr>
          <p:cNvPr id="10" name="Google Shape;65;p14">
            <a:extLst>
              <a:ext uri="{FF2B5EF4-FFF2-40B4-BE49-F238E27FC236}">
                <a16:creationId xmlns:a16="http://schemas.microsoft.com/office/drawing/2014/main" id="{59BBCF49-FABD-9317-6AEE-9792A3D03A81}"/>
              </a:ext>
            </a:extLst>
          </p:cNvPr>
          <p:cNvSpPr txBox="1"/>
          <p:nvPr/>
        </p:nvSpPr>
        <p:spPr>
          <a:xfrm>
            <a:off x="618366" y="645388"/>
            <a:ext cx="2997693" cy="124646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000" b="1" dirty="0">
                <a:solidFill>
                  <a:srgbClr val="272727"/>
                </a:solidFill>
                <a:latin typeface="Roboto Medium" panose="02000000000000000000" pitchFamily="2" charset="0"/>
                <a:ea typeface="Roboto"/>
                <a:cs typeface="Roboto"/>
                <a:sym typeface="Roboto"/>
              </a:rPr>
              <a:t>PENSEM LA PLAÇA - LET´S THINK OUR MAIN SQUARE</a:t>
            </a:r>
            <a:endParaRPr lang="en-GB" sz="2000" b="1" dirty="0">
              <a:solidFill>
                <a:srgbClr val="272727"/>
              </a:solidFill>
              <a:latin typeface="Roboto Medium" panose="02000000000000000000" pitchFamily="2" charset="0"/>
              <a:ea typeface="Roboto" panose="02000000000000000000" pitchFamily="2" charset="0"/>
              <a:cs typeface="Roboto" panose="02000000000000000000" pitchFamily="2" charset="0"/>
            </a:endParaRPr>
          </a:p>
        </p:txBody>
      </p:sp>
      <p:sp>
        <p:nvSpPr>
          <p:cNvPr id="3" name="Google Shape;65;p14">
            <a:extLst>
              <a:ext uri="{FF2B5EF4-FFF2-40B4-BE49-F238E27FC236}">
                <a16:creationId xmlns:a16="http://schemas.microsoft.com/office/drawing/2014/main" id="{D498170A-D504-58C1-4F87-82D0A5BA7077}"/>
              </a:ext>
            </a:extLst>
          </p:cNvPr>
          <p:cNvSpPr txBox="1"/>
          <p:nvPr/>
        </p:nvSpPr>
        <p:spPr>
          <a:xfrm>
            <a:off x="618366" y="1858805"/>
            <a:ext cx="2997693" cy="37930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b="1" dirty="0">
                <a:solidFill>
                  <a:srgbClr val="272727"/>
                </a:solidFill>
                <a:latin typeface="Roboto"/>
                <a:ea typeface="Roboto"/>
                <a:cs typeface="Roboto"/>
                <a:sym typeface="Roboto"/>
              </a:rPr>
              <a:t>What?</a:t>
            </a:r>
          </a:p>
        </p:txBody>
      </p:sp>
      <p:sp>
        <p:nvSpPr>
          <p:cNvPr id="4" name="Google Shape;65;p14">
            <a:extLst>
              <a:ext uri="{FF2B5EF4-FFF2-40B4-BE49-F238E27FC236}">
                <a16:creationId xmlns:a16="http://schemas.microsoft.com/office/drawing/2014/main" id="{871821C4-F1F2-8173-B01F-E872FD2B9A87}"/>
              </a:ext>
            </a:extLst>
          </p:cNvPr>
          <p:cNvSpPr txBox="1"/>
          <p:nvPr/>
        </p:nvSpPr>
        <p:spPr>
          <a:xfrm>
            <a:off x="880873" y="2080456"/>
            <a:ext cx="2856515" cy="123492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US" sz="1100" dirty="0">
                <a:solidFill>
                  <a:srgbClr val="272727"/>
                </a:solidFill>
                <a:latin typeface="Roboto"/>
                <a:ea typeface="Roboto"/>
                <a:cs typeface="Roboto"/>
                <a:sym typeface="Roboto"/>
              </a:rPr>
              <a:t>Open call in the form of a competition to select the project responsible for the drafting of the basic project, execution and construction management of the pedestrianization of the Town Hall Square.</a:t>
            </a:r>
            <a:endParaRPr lang="en-GB" sz="1100" dirty="0">
              <a:solidFill>
                <a:srgbClr val="FF585D"/>
              </a:solidFill>
              <a:latin typeface="Roboto Medium" panose="02000000000000000000" pitchFamily="2" charset="0"/>
              <a:ea typeface="Roboto Medium" panose="020B0604020202020204" pitchFamily="2" charset="0"/>
              <a:cs typeface="Roboto" panose="02000000000000000000" pitchFamily="2" charset="0"/>
            </a:endParaRPr>
          </a:p>
        </p:txBody>
      </p:sp>
      <p:sp>
        <p:nvSpPr>
          <p:cNvPr id="5" name="Signo menos 4">
            <a:extLst>
              <a:ext uri="{FF2B5EF4-FFF2-40B4-BE49-F238E27FC236}">
                <a16:creationId xmlns:a16="http://schemas.microsoft.com/office/drawing/2014/main" id="{5348E1E7-634E-1A23-89D0-05A2A9469000}"/>
              </a:ext>
            </a:extLst>
          </p:cNvPr>
          <p:cNvSpPr/>
          <p:nvPr/>
        </p:nvSpPr>
        <p:spPr>
          <a:xfrm>
            <a:off x="739696" y="2169484"/>
            <a:ext cx="120157" cy="190608"/>
          </a:xfrm>
          <a:prstGeom prst="mathMinus">
            <a:avLst/>
          </a:prstGeom>
          <a:solidFill>
            <a:srgbClr val="F2D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7" name="Signo menos 6">
            <a:extLst>
              <a:ext uri="{FF2B5EF4-FFF2-40B4-BE49-F238E27FC236}">
                <a16:creationId xmlns:a16="http://schemas.microsoft.com/office/drawing/2014/main" id="{04419959-4731-CF43-33FF-D4D60F576B50}"/>
              </a:ext>
            </a:extLst>
          </p:cNvPr>
          <p:cNvSpPr/>
          <p:nvPr/>
        </p:nvSpPr>
        <p:spPr>
          <a:xfrm>
            <a:off x="734109" y="3919383"/>
            <a:ext cx="120157" cy="190608"/>
          </a:xfrm>
          <a:prstGeom prst="mathMinus">
            <a:avLst/>
          </a:prstGeom>
          <a:solidFill>
            <a:srgbClr val="F2D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sp>
        <p:nvSpPr>
          <p:cNvPr id="9" name="Google Shape;65;p14">
            <a:extLst>
              <a:ext uri="{FF2B5EF4-FFF2-40B4-BE49-F238E27FC236}">
                <a16:creationId xmlns:a16="http://schemas.microsoft.com/office/drawing/2014/main" id="{210443C9-A6DA-52FE-0C65-5F61820D1C81}"/>
              </a:ext>
            </a:extLst>
          </p:cNvPr>
          <p:cNvSpPr txBox="1"/>
          <p:nvPr/>
        </p:nvSpPr>
        <p:spPr>
          <a:xfrm>
            <a:off x="856395" y="3837351"/>
            <a:ext cx="2610706" cy="126185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600"/>
              </a:spcAft>
              <a:buNone/>
            </a:pPr>
            <a:r>
              <a:rPr lang="en-US" sz="1100" dirty="0">
                <a:solidFill>
                  <a:srgbClr val="272727"/>
                </a:solidFill>
                <a:latin typeface="Roboto" panose="02000000000000000000" pitchFamily="2" charset="0"/>
                <a:ea typeface="Roboto" panose="02000000000000000000" pitchFamily="2" charset="0"/>
                <a:cs typeface="Roboto" panose="02000000000000000000" pitchFamily="2" charset="0"/>
              </a:rPr>
              <a:t>Results of the process:</a:t>
            </a:r>
          </a:p>
          <a:p>
            <a:pPr marL="0" lvl="0" indent="0" algn="l" rtl="0">
              <a:spcBef>
                <a:spcPts val="0"/>
              </a:spcBef>
              <a:spcAft>
                <a:spcPts val="600"/>
              </a:spcAft>
              <a:buNone/>
            </a:pPr>
            <a:r>
              <a:rPr lang="en-US" sz="1100" dirty="0">
                <a:solidFill>
                  <a:srgbClr val="272727"/>
                </a:solidFill>
                <a:latin typeface="Roboto" panose="02000000000000000000" pitchFamily="2" charset="0"/>
                <a:ea typeface="Roboto" panose="02000000000000000000" pitchFamily="2" charset="0"/>
                <a:cs typeface="Roboto" panose="02000000000000000000" pitchFamily="2" charset="0"/>
              </a:rPr>
              <a:t>More than 1,800 opinions have been collected from 33 entities by a joint and multidisciplinary jury.</a:t>
            </a:r>
          </a:p>
          <a:p>
            <a:pPr marL="0" lvl="0" indent="0" algn="l" rtl="0">
              <a:spcBef>
                <a:spcPts val="0"/>
              </a:spcBef>
              <a:spcAft>
                <a:spcPts val="600"/>
              </a:spcAft>
              <a:buNone/>
            </a:pPr>
            <a:r>
              <a:rPr lang="en-US" sz="1100" dirty="0">
                <a:solidFill>
                  <a:srgbClr val="272727"/>
                </a:solidFill>
                <a:latin typeface="Roboto" panose="02000000000000000000" pitchFamily="2" charset="0"/>
                <a:ea typeface="Roboto" panose="02000000000000000000" pitchFamily="2" charset="0"/>
                <a:cs typeface="Roboto" panose="02000000000000000000" pitchFamily="2" charset="0"/>
              </a:rPr>
              <a:t>5 finalist ideas.</a:t>
            </a:r>
            <a:endParaRPr lang="en-GB" sz="1100" dirty="0">
              <a:solidFill>
                <a:srgbClr val="272727"/>
              </a:solidFill>
              <a:latin typeface="Roboto" panose="02000000000000000000" pitchFamily="2" charset="0"/>
              <a:ea typeface="Roboto" panose="02000000000000000000" pitchFamily="2" charset="0"/>
              <a:cs typeface="Roboto" panose="02000000000000000000" pitchFamily="2" charset="0"/>
            </a:endParaRPr>
          </a:p>
        </p:txBody>
      </p:sp>
      <p:sp>
        <p:nvSpPr>
          <p:cNvPr id="11" name="Signo menos 10">
            <a:extLst>
              <a:ext uri="{FF2B5EF4-FFF2-40B4-BE49-F238E27FC236}">
                <a16:creationId xmlns:a16="http://schemas.microsoft.com/office/drawing/2014/main" id="{1549115B-637B-3146-C19D-3AAD6C4ADF07}"/>
              </a:ext>
            </a:extLst>
          </p:cNvPr>
          <p:cNvSpPr/>
          <p:nvPr/>
        </p:nvSpPr>
        <p:spPr>
          <a:xfrm>
            <a:off x="820793" y="4165992"/>
            <a:ext cx="120157" cy="190608"/>
          </a:xfrm>
          <a:prstGeom prst="mathMinus">
            <a:avLst/>
          </a:prstGeom>
          <a:solidFill>
            <a:srgbClr val="F2D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sp>
        <p:nvSpPr>
          <p:cNvPr id="13" name="Signo menos 12">
            <a:extLst>
              <a:ext uri="{FF2B5EF4-FFF2-40B4-BE49-F238E27FC236}">
                <a16:creationId xmlns:a16="http://schemas.microsoft.com/office/drawing/2014/main" id="{367ECF1C-7B44-55EB-4FEC-A9ABC60D3D84}"/>
              </a:ext>
            </a:extLst>
          </p:cNvPr>
          <p:cNvSpPr/>
          <p:nvPr/>
        </p:nvSpPr>
        <p:spPr>
          <a:xfrm>
            <a:off x="817009" y="4735604"/>
            <a:ext cx="120157" cy="190608"/>
          </a:xfrm>
          <a:prstGeom prst="mathMinus">
            <a:avLst/>
          </a:prstGeom>
          <a:solidFill>
            <a:srgbClr val="F2D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latin typeface="Roboto" panose="02000000000000000000" pitchFamily="2" charset="0"/>
              </a:rPr>
              <a:t>cinc</a:t>
            </a:r>
          </a:p>
        </p:txBody>
      </p:sp>
      <p:pic>
        <p:nvPicPr>
          <p:cNvPr id="6" name="Imagen 5" descr="Un grupo de personas en bicicleta&#10;&#10;Descripción generada automáticamente">
            <a:extLst>
              <a:ext uri="{FF2B5EF4-FFF2-40B4-BE49-F238E27FC236}">
                <a16:creationId xmlns:a16="http://schemas.microsoft.com/office/drawing/2014/main" id="{47A2DFDD-82BB-F12A-E4A3-A230B76763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09776" y="0"/>
            <a:ext cx="5034224" cy="5143500"/>
          </a:xfrm>
          <a:prstGeom prst="rect">
            <a:avLst/>
          </a:prstGeom>
        </p:spPr>
      </p:pic>
      <p:pic>
        <p:nvPicPr>
          <p:cNvPr id="19" name="Imagen 18" descr="Un grupo de personas en la calle&#10;&#10;Descripción generada automáticamente">
            <a:extLst>
              <a:ext uri="{FF2B5EF4-FFF2-40B4-BE49-F238E27FC236}">
                <a16:creationId xmlns:a16="http://schemas.microsoft.com/office/drawing/2014/main" id="{2CBA1462-24A6-1CE9-A16F-4CD72C90EF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109775" y="-4891"/>
            <a:ext cx="5034224" cy="5143499"/>
          </a:xfrm>
          <a:prstGeom prst="rect">
            <a:avLst/>
          </a:prstGeom>
        </p:spPr>
      </p:pic>
      <p:sp>
        <p:nvSpPr>
          <p:cNvPr id="12" name="Google Shape;65;p14">
            <a:extLst>
              <a:ext uri="{FF2B5EF4-FFF2-40B4-BE49-F238E27FC236}">
                <a16:creationId xmlns:a16="http://schemas.microsoft.com/office/drawing/2014/main" id="{E68406D0-DA33-56CC-65BA-C4D45936CB46}"/>
              </a:ext>
            </a:extLst>
          </p:cNvPr>
          <p:cNvSpPr txBox="1"/>
          <p:nvPr/>
        </p:nvSpPr>
        <p:spPr>
          <a:xfrm>
            <a:off x="621705" y="3582005"/>
            <a:ext cx="3015046" cy="45624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US" sz="1100" b="1" dirty="0">
                <a:solidFill>
                  <a:srgbClr val="272727"/>
                </a:solidFill>
                <a:latin typeface="Roboto" panose="02000000000000000000" pitchFamily="2" charset="0"/>
                <a:ea typeface="Roboto" panose="02000000000000000000" pitchFamily="2" charset="0"/>
                <a:cs typeface="Roboto" panose="02000000000000000000" pitchFamily="2" charset="0"/>
              </a:rPr>
              <a:t>How?</a:t>
            </a:r>
          </a:p>
        </p:txBody>
      </p:sp>
      <p:sp>
        <p:nvSpPr>
          <p:cNvPr id="14" name="Google Shape;65;p14">
            <a:extLst>
              <a:ext uri="{FF2B5EF4-FFF2-40B4-BE49-F238E27FC236}">
                <a16:creationId xmlns:a16="http://schemas.microsoft.com/office/drawing/2014/main" id="{227AD851-6861-6796-B9B0-090CC1D9F4CA}"/>
              </a:ext>
            </a:extLst>
          </p:cNvPr>
          <p:cNvSpPr txBox="1"/>
          <p:nvPr/>
        </p:nvSpPr>
        <p:spPr>
          <a:xfrm>
            <a:off x="601013" y="3114673"/>
            <a:ext cx="3015046" cy="45624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US" sz="1100" b="1" dirty="0">
                <a:solidFill>
                  <a:srgbClr val="272727"/>
                </a:solidFill>
                <a:latin typeface="Roboto"/>
                <a:ea typeface="Roboto"/>
                <a:cs typeface="Roboto"/>
                <a:sym typeface="Roboto"/>
              </a:rPr>
              <a:t>Targets?</a:t>
            </a:r>
            <a:endParaRPr lang="en-US" sz="1100" b="1" dirty="0">
              <a:solidFill>
                <a:srgbClr val="272727"/>
              </a:solidFill>
              <a:latin typeface="Roboto" panose="02000000000000000000" pitchFamily="2" charset="0"/>
              <a:ea typeface="Roboto" panose="02000000000000000000" pitchFamily="2" charset="0"/>
              <a:cs typeface="Roboto" panose="02000000000000000000" pitchFamily="2" charset="0"/>
            </a:endParaRPr>
          </a:p>
        </p:txBody>
      </p:sp>
      <p:sp>
        <p:nvSpPr>
          <p:cNvPr id="15" name="Signo menos 14">
            <a:extLst>
              <a:ext uri="{FF2B5EF4-FFF2-40B4-BE49-F238E27FC236}">
                <a16:creationId xmlns:a16="http://schemas.microsoft.com/office/drawing/2014/main" id="{6ECA6165-A63E-B7E5-10AA-07AD82DE50F8}"/>
              </a:ext>
            </a:extLst>
          </p:cNvPr>
          <p:cNvSpPr/>
          <p:nvPr/>
        </p:nvSpPr>
        <p:spPr>
          <a:xfrm>
            <a:off x="736238" y="3411178"/>
            <a:ext cx="120157" cy="190608"/>
          </a:xfrm>
          <a:prstGeom prst="mathMinus">
            <a:avLst/>
          </a:prstGeom>
          <a:solidFill>
            <a:srgbClr val="F2D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sp>
        <p:nvSpPr>
          <p:cNvPr id="16" name="Google Shape;65;p14">
            <a:extLst>
              <a:ext uri="{FF2B5EF4-FFF2-40B4-BE49-F238E27FC236}">
                <a16:creationId xmlns:a16="http://schemas.microsoft.com/office/drawing/2014/main" id="{B7DE3388-C4DC-3076-1D38-DD269BD95842}"/>
              </a:ext>
            </a:extLst>
          </p:cNvPr>
          <p:cNvSpPr txBox="1"/>
          <p:nvPr/>
        </p:nvSpPr>
        <p:spPr>
          <a:xfrm>
            <a:off x="877087" y="3328153"/>
            <a:ext cx="3027947" cy="45624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US" sz="1100" dirty="0">
                <a:solidFill>
                  <a:srgbClr val="272727"/>
                </a:solidFill>
                <a:latin typeface="Roboto"/>
                <a:ea typeface="Roboto"/>
                <a:cs typeface="Roboto"/>
                <a:sym typeface="Roboto"/>
              </a:rPr>
              <a:t>Anyone interested.</a:t>
            </a:r>
          </a:p>
        </p:txBody>
      </p:sp>
    </p:spTree>
    <p:extLst>
      <p:ext uri="{BB962C8B-B14F-4D97-AF65-F5344CB8AC3E}">
        <p14:creationId xmlns:p14="http://schemas.microsoft.com/office/powerpoint/2010/main" val="15812417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Torre en medio de campo&#10;&#10;Descripción generada automáticamente">
            <a:extLst>
              <a:ext uri="{FF2B5EF4-FFF2-40B4-BE49-F238E27FC236}">
                <a16:creationId xmlns:a16="http://schemas.microsoft.com/office/drawing/2014/main" id="{8BFB353F-4B92-AA1D-7BE7-EAE85B7A9D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70" y="0"/>
            <a:ext cx="9151663" cy="5143500"/>
          </a:xfrm>
          <a:prstGeom prst="rect">
            <a:avLst/>
          </a:prstGeom>
        </p:spPr>
      </p:pic>
      <p:sp>
        <p:nvSpPr>
          <p:cNvPr id="13" name="Elipse 12">
            <a:extLst>
              <a:ext uri="{FF2B5EF4-FFF2-40B4-BE49-F238E27FC236}">
                <a16:creationId xmlns:a16="http://schemas.microsoft.com/office/drawing/2014/main" id="{FEFEAEBA-7D2F-4255-832D-15696A9F857B}"/>
              </a:ext>
            </a:extLst>
          </p:cNvPr>
          <p:cNvSpPr/>
          <p:nvPr/>
        </p:nvSpPr>
        <p:spPr>
          <a:xfrm rot="6357775">
            <a:off x="8049381" y="4405474"/>
            <a:ext cx="1173009" cy="1173009"/>
          </a:xfrm>
          <a:prstGeom prst="ellipse">
            <a:avLst/>
          </a:prstGeom>
          <a:solidFill>
            <a:srgbClr val="CE5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14" name="Elipse 13">
            <a:extLst>
              <a:ext uri="{FF2B5EF4-FFF2-40B4-BE49-F238E27FC236}">
                <a16:creationId xmlns:a16="http://schemas.microsoft.com/office/drawing/2014/main" id="{96B50BC2-DF9C-CB72-38CE-A3744AF55E17}"/>
              </a:ext>
            </a:extLst>
          </p:cNvPr>
          <p:cNvSpPr/>
          <p:nvPr/>
        </p:nvSpPr>
        <p:spPr>
          <a:xfrm rot="6357775">
            <a:off x="6599008" y="4405474"/>
            <a:ext cx="1173009" cy="1173009"/>
          </a:xfrm>
          <a:prstGeom prst="ellipse">
            <a:avLst/>
          </a:prstGeom>
          <a:solidFill>
            <a:srgbClr val="BFD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15" name="Elipse 14">
            <a:extLst>
              <a:ext uri="{FF2B5EF4-FFF2-40B4-BE49-F238E27FC236}">
                <a16:creationId xmlns:a16="http://schemas.microsoft.com/office/drawing/2014/main" id="{1C0930E7-DC8C-5F97-CF29-4DA05830337C}"/>
              </a:ext>
            </a:extLst>
          </p:cNvPr>
          <p:cNvSpPr/>
          <p:nvPr/>
        </p:nvSpPr>
        <p:spPr>
          <a:xfrm rot="6357775">
            <a:off x="5148635" y="4405474"/>
            <a:ext cx="1173009" cy="1173009"/>
          </a:xfrm>
          <a:prstGeom prst="ellipse">
            <a:avLst/>
          </a:prstGeom>
          <a:solidFill>
            <a:srgbClr val="CE5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grpSp>
        <p:nvGrpSpPr>
          <p:cNvPr id="6" name="Grupo 5">
            <a:extLst>
              <a:ext uri="{FF2B5EF4-FFF2-40B4-BE49-F238E27FC236}">
                <a16:creationId xmlns:a16="http://schemas.microsoft.com/office/drawing/2014/main" id="{ECA6DF55-157B-82D9-496C-378E5C65380B}"/>
              </a:ext>
            </a:extLst>
          </p:cNvPr>
          <p:cNvGrpSpPr/>
          <p:nvPr/>
        </p:nvGrpSpPr>
        <p:grpSpPr>
          <a:xfrm>
            <a:off x="-12032" y="499656"/>
            <a:ext cx="4368879" cy="931112"/>
            <a:chOff x="-276728" y="499654"/>
            <a:chExt cx="3669877" cy="1091021"/>
          </a:xfrm>
        </p:grpSpPr>
        <p:sp>
          <p:nvSpPr>
            <p:cNvPr id="2" name="Rectángulo 1">
              <a:extLst>
                <a:ext uri="{FF2B5EF4-FFF2-40B4-BE49-F238E27FC236}">
                  <a16:creationId xmlns:a16="http://schemas.microsoft.com/office/drawing/2014/main" id="{64637B95-5354-280C-BACD-FE1896921E1D}"/>
                </a:ext>
              </a:extLst>
            </p:cNvPr>
            <p:cNvSpPr/>
            <p:nvPr/>
          </p:nvSpPr>
          <p:spPr>
            <a:xfrm>
              <a:off x="-276728" y="499654"/>
              <a:ext cx="3152775" cy="109102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dirty="0">
                <a:latin typeface="Roboto" panose="02000000000000000000" pitchFamily="2" charset="0"/>
              </a:endParaRPr>
            </a:p>
          </p:txBody>
        </p:sp>
        <p:sp>
          <p:nvSpPr>
            <p:cNvPr id="4" name="Elipse 3">
              <a:extLst>
                <a:ext uri="{FF2B5EF4-FFF2-40B4-BE49-F238E27FC236}">
                  <a16:creationId xmlns:a16="http://schemas.microsoft.com/office/drawing/2014/main" id="{51794FF4-B910-C108-822B-6F65B13FA6C1}"/>
                </a:ext>
              </a:extLst>
            </p:cNvPr>
            <p:cNvSpPr/>
            <p:nvPr/>
          </p:nvSpPr>
          <p:spPr>
            <a:xfrm>
              <a:off x="2306524" y="504050"/>
              <a:ext cx="1086625" cy="10866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grpSp>
      <p:sp>
        <p:nvSpPr>
          <p:cNvPr id="3" name="Google Shape;65;p14">
            <a:extLst>
              <a:ext uri="{FF2B5EF4-FFF2-40B4-BE49-F238E27FC236}">
                <a16:creationId xmlns:a16="http://schemas.microsoft.com/office/drawing/2014/main" id="{4E89B811-9866-571C-E09A-EEB1D9FD50ED}"/>
              </a:ext>
            </a:extLst>
          </p:cNvPr>
          <p:cNvSpPr txBox="1"/>
          <p:nvPr/>
        </p:nvSpPr>
        <p:spPr>
          <a:xfrm>
            <a:off x="252339" y="565253"/>
            <a:ext cx="4104508" cy="54473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s-ES" sz="1600" dirty="0">
                <a:solidFill>
                  <a:srgbClr val="CE5C5F"/>
                </a:solidFill>
                <a:latin typeface="Roboto Medium" panose="02000000000000000000" pitchFamily="2" charset="0"/>
                <a:ea typeface="Roboto Medium" panose="02000000000000000000" pitchFamily="2" charset="0"/>
                <a:cs typeface="Roboto Medium" panose="02000000000000000000" pitchFamily="2" charset="0"/>
              </a:rPr>
              <a:t>Horta &amp; </a:t>
            </a:r>
            <a:r>
              <a:rPr lang="es-ES" sz="1600" dirty="0" err="1">
                <a:solidFill>
                  <a:srgbClr val="CE5C5F"/>
                </a:solidFill>
                <a:latin typeface="Roboto Medium" panose="02000000000000000000" pitchFamily="2" charset="0"/>
                <a:ea typeface="Roboto Medium" panose="02000000000000000000" pitchFamily="2" charset="0"/>
                <a:cs typeface="Roboto Medium" panose="02000000000000000000" pitchFamily="2" charset="0"/>
              </a:rPr>
              <a:t>Sustainable</a:t>
            </a:r>
            <a:r>
              <a:rPr lang="es-ES" sz="1600" dirty="0">
                <a:solidFill>
                  <a:srgbClr val="CE5C5F"/>
                </a:solidFill>
                <a:latin typeface="Roboto Medium" panose="02000000000000000000" pitchFamily="2" charset="0"/>
                <a:ea typeface="Roboto Medium" panose="02000000000000000000" pitchFamily="2" charset="0"/>
                <a:cs typeface="Roboto Medium" panose="02000000000000000000" pitchFamily="2" charset="0"/>
              </a:rPr>
              <a:t> </a:t>
            </a:r>
            <a:r>
              <a:rPr lang="es-ES" sz="1600" dirty="0" err="1">
                <a:solidFill>
                  <a:srgbClr val="CE5C5F"/>
                </a:solidFill>
                <a:latin typeface="Roboto Medium" panose="02000000000000000000" pitchFamily="2" charset="0"/>
                <a:ea typeface="Roboto Medium" panose="02000000000000000000" pitchFamily="2" charset="0"/>
                <a:cs typeface="Roboto Medium" panose="02000000000000000000" pitchFamily="2" charset="0"/>
              </a:rPr>
              <a:t>Food</a:t>
            </a:r>
            <a:endParaRPr lang="es-ES" sz="1600" b="0" i="0" dirty="0">
              <a:solidFill>
                <a:srgbClr val="CE5C5F"/>
              </a:solidFill>
              <a:effectLst/>
              <a:latin typeface="Roboto Medium" panose="02000000000000000000" pitchFamily="2" charset="0"/>
              <a:ea typeface="Roboto Medium" panose="02000000000000000000" pitchFamily="2" charset="0"/>
              <a:cs typeface="Roboto Medium" panose="02000000000000000000" pitchFamily="2" charset="0"/>
            </a:endParaRPr>
          </a:p>
        </p:txBody>
      </p:sp>
      <p:sp>
        <p:nvSpPr>
          <p:cNvPr id="5" name="CuadroTexto 4">
            <a:extLst>
              <a:ext uri="{FF2B5EF4-FFF2-40B4-BE49-F238E27FC236}">
                <a16:creationId xmlns:a16="http://schemas.microsoft.com/office/drawing/2014/main" id="{053F55EC-E65A-0C5C-7433-0B5F4C0440E5}"/>
              </a:ext>
            </a:extLst>
          </p:cNvPr>
          <p:cNvSpPr txBox="1"/>
          <p:nvPr/>
        </p:nvSpPr>
        <p:spPr>
          <a:xfrm>
            <a:off x="409377" y="931334"/>
            <a:ext cx="3592468" cy="355995"/>
          </a:xfrm>
          <a:prstGeom prst="rect">
            <a:avLst/>
          </a:prstGeom>
          <a:noFill/>
        </p:spPr>
        <p:txBody>
          <a:bodyPr wrap="square">
            <a:spAutoFit/>
          </a:bodyPr>
          <a:lstStyle/>
          <a:p>
            <a:pPr lvl="4">
              <a:lnSpc>
                <a:spcPct val="115000"/>
              </a:lnSpc>
              <a:spcAft>
                <a:spcPts val="600"/>
              </a:spcAft>
            </a:pPr>
            <a:r>
              <a:rPr lang="es-ES" sz="1600" dirty="0" err="1">
                <a:solidFill>
                  <a:srgbClr val="272727"/>
                </a:solidFill>
                <a:latin typeface="Roboto" panose="02000000000000000000" pitchFamily="2" charset="0"/>
                <a:ea typeface="Roboto" panose="02000000000000000000" pitchFamily="2" charset="0"/>
                <a:cs typeface="Roboto" panose="02000000000000000000" pitchFamily="2" charset="0"/>
                <a:sym typeface="Roboto"/>
              </a:rPr>
              <a:t>Fair</a:t>
            </a:r>
            <a:r>
              <a:rPr lang="es-ES" sz="1600" dirty="0">
                <a:solidFill>
                  <a:srgbClr val="272727"/>
                </a:solidFill>
                <a:latin typeface="Roboto" panose="02000000000000000000" pitchFamily="2" charset="0"/>
                <a:ea typeface="Roboto" panose="02000000000000000000" pitchFamily="2" charset="0"/>
                <a:cs typeface="Roboto" panose="02000000000000000000" pitchFamily="2" charset="0"/>
                <a:sym typeface="Roboto"/>
              </a:rPr>
              <a:t> agro-</a:t>
            </a:r>
            <a:r>
              <a:rPr lang="es-ES" sz="1600" dirty="0" err="1">
                <a:solidFill>
                  <a:srgbClr val="272727"/>
                </a:solidFill>
                <a:latin typeface="Roboto" panose="02000000000000000000" pitchFamily="2" charset="0"/>
                <a:ea typeface="Roboto" panose="02000000000000000000" pitchFamily="2" charset="0"/>
                <a:cs typeface="Roboto" panose="02000000000000000000" pitchFamily="2" charset="0"/>
                <a:sym typeface="Roboto"/>
              </a:rPr>
              <a:t>ecological</a:t>
            </a:r>
            <a:r>
              <a:rPr lang="es-ES" sz="1600" dirty="0">
                <a:solidFill>
                  <a:srgbClr val="272727"/>
                </a:solidFill>
                <a:latin typeface="Roboto" panose="02000000000000000000" pitchFamily="2" charset="0"/>
                <a:ea typeface="Roboto" panose="02000000000000000000" pitchFamily="2" charset="0"/>
                <a:cs typeface="Roboto" panose="02000000000000000000" pitchFamily="2" charset="0"/>
                <a:sym typeface="Roboto"/>
              </a:rPr>
              <a:t> </a:t>
            </a:r>
            <a:r>
              <a:rPr lang="es-ES" sz="1600" dirty="0" err="1">
                <a:solidFill>
                  <a:srgbClr val="272727"/>
                </a:solidFill>
                <a:latin typeface="Roboto" panose="02000000000000000000" pitchFamily="2" charset="0"/>
                <a:ea typeface="Roboto" panose="02000000000000000000" pitchFamily="2" charset="0"/>
                <a:cs typeface="Roboto" panose="02000000000000000000" pitchFamily="2" charset="0"/>
                <a:sym typeface="Roboto"/>
              </a:rPr>
              <a:t>transition</a:t>
            </a:r>
            <a:endParaRPr lang="en-GB" sz="1600" dirty="0">
              <a:solidFill>
                <a:srgbClr val="272727"/>
              </a:solidFill>
              <a:latin typeface="Roboto" panose="02000000000000000000" pitchFamily="2" charset="0"/>
              <a:ea typeface="Roboto" panose="02000000000000000000" pitchFamily="2" charset="0"/>
              <a:cs typeface="Roboto" panose="02000000000000000000" pitchFamily="2" charset="0"/>
              <a:sym typeface="Roboto"/>
            </a:endParaRPr>
          </a:p>
        </p:txBody>
      </p:sp>
    </p:spTree>
    <p:extLst>
      <p:ext uri="{BB962C8B-B14F-4D97-AF65-F5344CB8AC3E}">
        <p14:creationId xmlns:p14="http://schemas.microsoft.com/office/powerpoint/2010/main" val="15377766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cxnSp>
        <p:nvCxnSpPr>
          <p:cNvPr id="8" name="Conector recto 7">
            <a:extLst>
              <a:ext uri="{FF2B5EF4-FFF2-40B4-BE49-F238E27FC236}">
                <a16:creationId xmlns:a16="http://schemas.microsoft.com/office/drawing/2014/main" id="{8BE8F35D-66F8-DE47-4EBB-EDB4A4210523}"/>
              </a:ext>
            </a:extLst>
          </p:cNvPr>
          <p:cNvCxnSpPr>
            <a:cxnSpLocks/>
          </p:cNvCxnSpPr>
          <p:nvPr/>
        </p:nvCxnSpPr>
        <p:spPr>
          <a:xfrm>
            <a:off x="711553" y="1517553"/>
            <a:ext cx="2189302" cy="0"/>
          </a:xfrm>
          <a:prstGeom prst="line">
            <a:avLst/>
          </a:prstGeom>
          <a:ln w="19050">
            <a:solidFill>
              <a:srgbClr val="CE5C5F"/>
            </a:solidFill>
          </a:ln>
        </p:spPr>
        <p:style>
          <a:lnRef idx="1">
            <a:schemeClr val="accent1"/>
          </a:lnRef>
          <a:fillRef idx="0">
            <a:schemeClr val="accent1"/>
          </a:fillRef>
          <a:effectRef idx="0">
            <a:schemeClr val="accent1"/>
          </a:effectRef>
          <a:fontRef idx="minor">
            <a:schemeClr val="tx1"/>
          </a:fontRef>
        </p:style>
      </p:cxnSp>
      <p:sp>
        <p:nvSpPr>
          <p:cNvPr id="10" name="Google Shape;65;p14">
            <a:extLst>
              <a:ext uri="{FF2B5EF4-FFF2-40B4-BE49-F238E27FC236}">
                <a16:creationId xmlns:a16="http://schemas.microsoft.com/office/drawing/2014/main" id="{59BBCF49-FABD-9317-6AEE-9792A3D03A81}"/>
              </a:ext>
            </a:extLst>
          </p:cNvPr>
          <p:cNvSpPr txBox="1"/>
          <p:nvPr/>
        </p:nvSpPr>
        <p:spPr>
          <a:xfrm>
            <a:off x="618367" y="518842"/>
            <a:ext cx="3340447" cy="89252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000" b="1" dirty="0">
                <a:solidFill>
                  <a:srgbClr val="272727"/>
                </a:solidFill>
                <a:latin typeface="Roboto Medium" panose="02000000000000000000" pitchFamily="2" charset="0"/>
                <a:ea typeface="Roboto"/>
                <a:cs typeface="Roboto"/>
                <a:sym typeface="Roboto"/>
              </a:rPr>
              <a:t>NEIGHBORHOOD AND FOOD PROGRAM</a:t>
            </a:r>
            <a:endParaRPr lang="en-GB" sz="2000" b="1" dirty="0">
              <a:solidFill>
                <a:srgbClr val="272727"/>
              </a:solidFill>
              <a:latin typeface="Roboto Medium" panose="02000000000000000000" pitchFamily="2" charset="0"/>
              <a:ea typeface="Roboto" panose="02000000000000000000" pitchFamily="2" charset="0"/>
              <a:cs typeface="Roboto" panose="02000000000000000000" pitchFamily="2" charset="0"/>
            </a:endParaRPr>
          </a:p>
        </p:txBody>
      </p:sp>
      <p:sp>
        <p:nvSpPr>
          <p:cNvPr id="3" name="Google Shape;65;p14">
            <a:extLst>
              <a:ext uri="{FF2B5EF4-FFF2-40B4-BE49-F238E27FC236}">
                <a16:creationId xmlns:a16="http://schemas.microsoft.com/office/drawing/2014/main" id="{D498170A-D504-58C1-4F87-82D0A5BA7077}"/>
              </a:ext>
            </a:extLst>
          </p:cNvPr>
          <p:cNvSpPr txBox="1"/>
          <p:nvPr/>
        </p:nvSpPr>
        <p:spPr>
          <a:xfrm>
            <a:off x="618366" y="1488834"/>
            <a:ext cx="2997693" cy="37930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b="1" dirty="0">
                <a:solidFill>
                  <a:srgbClr val="272727"/>
                </a:solidFill>
                <a:latin typeface="Roboto"/>
                <a:ea typeface="Roboto"/>
                <a:cs typeface="Roboto"/>
                <a:sym typeface="Roboto"/>
              </a:rPr>
              <a:t>What?</a:t>
            </a:r>
          </a:p>
        </p:txBody>
      </p:sp>
      <p:sp>
        <p:nvSpPr>
          <p:cNvPr id="4" name="Google Shape;65;p14">
            <a:extLst>
              <a:ext uri="{FF2B5EF4-FFF2-40B4-BE49-F238E27FC236}">
                <a16:creationId xmlns:a16="http://schemas.microsoft.com/office/drawing/2014/main" id="{871821C4-F1F2-8173-B01F-E872FD2B9A87}"/>
              </a:ext>
            </a:extLst>
          </p:cNvPr>
          <p:cNvSpPr txBox="1"/>
          <p:nvPr/>
        </p:nvSpPr>
        <p:spPr>
          <a:xfrm>
            <a:off x="880874" y="1721240"/>
            <a:ext cx="2905488" cy="123492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US" sz="1100" dirty="0">
                <a:solidFill>
                  <a:srgbClr val="272727"/>
                </a:solidFill>
                <a:latin typeface="Roboto"/>
                <a:ea typeface="Roboto"/>
                <a:cs typeface="Roboto"/>
                <a:sym typeface="Roboto"/>
              </a:rPr>
              <a:t>Program aimed at promoting community action projects in the neighborhoods of València for the promotion of healthier, sustainable and inclusive food environments. </a:t>
            </a:r>
            <a:endParaRPr lang="en-GB" sz="1100" dirty="0">
              <a:solidFill>
                <a:srgbClr val="FF585D"/>
              </a:solidFill>
              <a:latin typeface="Roboto Medium" panose="02000000000000000000" pitchFamily="2" charset="0"/>
              <a:ea typeface="Roboto Medium" panose="020B0604020202020204" pitchFamily="2" charset="0"/>
              <a:cs typeface="Roboto" panose="02000000000000000000" pitchFamily="2" charset="0"/>
            </a:endParaRPr>
          </a:p>
        </p:txBody>
      </p:sp>
      <p:sp>
        <p:nvSpPr>
          <p:cNvPr id="5" name="Signo menos 4">
            <a:extLst>
              <a:ext uri="{FF2B5EF4-FFF2-40B4-BE49-F238E27FC236}">
                <a16:creationId xmlns:a16="http://schemas.microsoft.com/office/drawing/2014/main" id="{5348E1E7-634E-1A23-89D0-05A2A9469000}"/>
              </a:ext>
            </a:extLst>
          </p:cNvPr>
          <p:cNvSpPr/>
          <p:nvPr/>
        </p:nvSpPr>
        <p:spPr>
          <a:xfrm>
            <a:off x="739696" y="1845436"/>
            <a:ext cx="120157" cy="190608"/>
          </a:xfrm>
          <a:prstGeom prst="mathMinus">
            <a:avLst/>
          </a:prstGeom>
          <a:solidFill>
            <a:srgbClr val="CE5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7" name="Signo menos 6">
            <a:extLst>
              <a:ext uri="{FF2B5EF4-FFF2-40B4-BE49-F238E27FC236}">
                <a16:creationId xmlns:a16="http://schemas.microsoft.com/office/drawing/2014/main" id="{04419959-4731-CF43-33FF-D4D60F576B50}"/>
              </a:ext>
            </a:extLst>
          </p:cNvPr>
          <p:cNvSpPr/>
          <p:nvPr/>
        </p:nvSpPr>
        <p:spPr>
          <a:xfrm>
            <a:off x="738797" y="2975927"/>
            <a:ext cx="120157" cy="190608"/>
          </a:xfrm>
          <a:prstGeom prst="mathMinus">
            <a:avLst/>
          </a:prstGeom>
          <a:solidFill>
            <a:srgbClr val="CE5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sp>
        <p:nvSpPr>
          <p:cNvPr id="9" name="Google Shape;65;p14">
            <a:extLst>
              <a:ext uri="{FF2B5EF4-FFF2-40B4-BE49-F238E27FC236}">
                <a16:creationId xmlns:a16="http://schemas.microsoft.com/office/drawing/2014/main" id="{210443C9-A6DA-52FE-0C65-5F61820D1C81}"/>
              </a:ext>
            </a:extLst>
          </p:cNvPr>
          <p:cNvSpPr txBox="1"/>
          <p:nvPr/>
        </p:nvSpPr>
        <p:spPr>
          <a:xfrm>
            <a:off x="880872" y="3452911"/>
            <a:ext cx="2972613" cy="152346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600"/>
              </a:spcAft>
              <a:buNone/>
            </a:pPr>
            <a:r>
              <a:rPr lang="en-US" sz="1100" dirty="0">
                <a:solidFill>
                  <a:srgbClr val="272727"/>
                </a:solidFill>
                <a:latin typeface="Roboto" panose="02000000000000000000" pitchFamily="2" charset="0"/>
                <a:ea typeface="Roboto" panose="02000000000000000000" pitchFamily="2" charset="0"/>
                <a:cs typeface="Roboto" panose="02000000000000000000" pitchFamily="2" charset="0"/>
              </a:rPr>
              <a:t>Community meetings between associative fabrics of the </a:t>
            </a:r>
            <a:r>
              <a:rPr lang="en-US" sz="1100" dirty="0" err="1">
                <a:solidFill>
                  <a:srgbClr val="272727"/>
                </a:solidFill>
                <a:latin typeface="Roboto" panose="02000000000000000000" pitchFamily="2" charset="0"/>
                <a:ea typeface="Roboto" panose="02000000000000000000" pitchFamily="2" charset="0"/>
                <a:cs typeface="Roboto" panose="02000000000000000000" pitchFamily="2" charset="0"/>
              </a:rPr>
              <a:t>neighbourhoods</a:t>
            </a:r>
            <a:r>
              <a:rPr lang="en-US" sz="1100" dirty="0">
                <a:solidFill>
                  <a:srgbClr val="272727"/>
                </a:solidFill>
                <a:latin typeface="Roboto" panose="02000000000000000000" pitchFamily="2" charset="0"/>
                <a:ea typeface="Roboto" panose="02000000000000000000" pitchFamily="2" charset="0"/>
                <a:cs typeface="Roboto" panose="02000000000000000000" pitchFamily="2" charset="0"/>
              </a:rPr>
              <a:t>.</a:t>
            </a:r>
          </a:p>
          <a:p>
            <a:pPr marL="0" lvl="0" indent="0" algn="l" rtl="0">
              <a:spcBef>
                <a:spcPts val="0"/>
              </a:spcBef>
              <a:spcAft>
                <a:spcPts val="600"/>
              </a:spcAft>
              <a:buNone/>
            </a:pPr>
            <a:r>
              <a:rPr lang="en-US" sz="1100" dirty="0">
                <a:solidFill>
                  <a:srgbClr val="272727"/>
                </a:solidFill>
                <a:latin typeface="Roboto" panose="02000000000000000000" pitchFamily="2" charset="0"/>
                <a:ea typeface="Roboto" panose="02000000000000000000" pitchFamily="2" charset="0"/>
                <a:cs typeface="Roboto" panose="02000000000000000000" pitchFamily="2" charset="0"/>
              </a:rPr>
              <a:t>Line of public tender subsidies for the presentation of community action projects, actions or initiatives that promote healthier and more sustainable food environments in the neighborhoods of </a:t>
            </a:r>
            <a:r>
              <a:rPr lang="en-US" sz="1100" dirty="0" err="1">
                <a:solidFill>
                  <a:srgbClr val="272727"/>
                </a:solidFill>
                <a:latin typeface="Roboto" panose="02000000000000000000" pitchFamily="2" charset="0"/>
                <a:ea typeface="Roboto" panose="02000000000000000000" pitchFamily="2" charset="0"/>
                <a:cs typeface="Roboto" panose="02000000000000000000" pitchFamily="2" charset="0"/>
              </a:rPr>
              <a:t>València</a:t>
            </a:r>
            <a:r>
              <a:rPr lang="en-US" sz="1100" dirty="0">
                <a:solidFill>
                  <a:srgbClr val="272727"/>
                </a:solidFill>
                <a:latin typeface="Roboto" panose="02000000000000000000" pitchFamily="2" charset="0"/>
                <a:ea typeface="Roboto" panose="02000000000000000000" pitchFamily="2" charset="0"/>
                <a:cs typeface="Roboto" panose="02000000000000000000" pitchFamily="2" charset="0"/>
              </a:rPr>
              <a:t>.</a:t>
            </a:r>
            <a:endParaRPr lang="en-GB" sz="1100" dirty="0">
              <a:solidFill>
                <a:srgbClr val="272727"/>
              </a:solidFill>
              <a:latin typeface="Roboto" panose="02000000000000000000" pitchFamily="2" charset="0"/>
              <a:ea typeface="Roboto" panose="02000000000000000000" pitchFamily="2" charset="0"/>
              <a:cs typeface="Roboto" panose="02000000000000000000" pitchFamily="2" charset="0"/>
            </a:endParaRPr>
          </a:p>
        </p:txBody>
      </p:sp>
      <p:sp>
        <p:nvSpPr>
          <p:cNvPr id="13" name="Signo menos 12">
            <a:extLst>
              <a:ext uri="{FF2B5EF4-FFF2-40B4-BE49-F238E27FC236}">
                <a16:creationId xmlns:a16="http://schemas.microsoft.com/office/drawing/2014/main" id="{367ECF1C-7B44-55EB-4FEC-A9ABC60D3D84}"/>
              </a:ext>
            </a:extLst>
          </p:cNvPr>
          <p:cNvSpPr/>
          <p:nvPr/>
        </p:nvSpPr>
        <p:spPr>
          <a:xfrm>
            <a:off x="734873" y="3524455"/>
            <a:ext cx="120157" cy="190608"/>
          </a:xfrm>
          <a:prstGeom prst="mathMinus">
            <a:avLst/>
          </a:prstGeom>
          <a:solidFill>
            <a:srgbClr val="CE5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sp>
        <p:nvSpPr>
          <p:cNvPr id="11" name="Google Shape;65;p14">
            <a:extLst>
              <a:ext uri="{FF2B5EF4-FFF2-40B4-BE49-F238E27FC236}">
                <a16:creationId xmlns:a16="http://schemas.microsoft.com/office/drawing/2014/main" id="{A5521124-DB55-98AA-0F61-370438EBF67C}"/>
              </a:ext>
            </a:extLst>
          </p:cNvPr>
          <p:cNvSpPr txBox="1"/>
          <p:nvPr/>
        </p:nvSpPr>
        <p:spPr>
          <a:xfrm>
            <a:off x="615413" y="2727328"/>
            <a:ext cx="3015046" cy="45624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US" sz="1100" b="1" dirty="0">
                <a:solidFill>
                  <a:srgbClr val="272727"/>
                </a:solidFill>
                <a:latin typeface="Roboto"/>
                <a:ea typeface="Roboto"/>
                <a:cs typeface="Roboto"/>
                <a:sym typeface="Roboto"/>
              </a:rPr>
              <a:t>Targets?</a:t>
            </a:r>
            <a:endParaRPr lang="en-US" sz="1100" b="1" dirty="0">
              <a:solidFill>
                <a:srgbClr val="272727"/>
              </a:solidFill>
              <a:latin typeface="Roboto" panose="02000000000000000000" pitchFamily="2" charset="0"/>
              <a:ea typeface="Roboto" panose="02000000000000000000" pitchFamily="2" charset="0"/>
              <a:cs typeface="Roboto" panose="02000000000000000000" pitchFamily="2" charset="0"/>
            </a:endParaRPr>
          </a:p>
        </p:txBody>
      </p:sp>
      <p:sp>
        <p:nvSpPr>
          <p:cNvPr id="14" name="Google Shape;65;p14">
            <a:extLst>
              <a:ext uri="{FF2B5EF4-FFF2-40B4-BE49-F238E27FC236}">
                <a16:creationId xmlns:a16="http://schemas.microsoft.com/office/drawing/2014/main" id="{0351EF1D-9CE4-8C82-0C35-CBE1981937E7}"/>
              </a:ext>
            </a:extLst>
          </p:cNvPr>
          <p:cNvSpPr txBox="1"/>
          <p:nvPr/>
        </p:nvSpPr>
        <p:spPr>
          <a:xfrm>
            <a:off x="880872" y="2914241"/>
            <a:ext cx="3027947" cy="45624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US" sz="1100" dirty="0">
                <a:solidFill>
                  <a:srgbClr val="272727"/>
                </a:solidFill>
                <a:latin typeface="Roboto"/>
                <a:ea typeface="Roboto"/>
                <a:cs typeface="Roboto"/>
                <a:sym typeface="Roboto"/>
              </a:rPr>
              <a:t>Citizenship of </a:t>
            </a:r>
            <a:r>
              <a:rPr lang="en-US" sz="1100" dirty="0" err="1">
                <a:solidFill>
                  <a:srgbClr val="272727"/>
                </a:solidFill>
                <a:latin typeface="Roboto"/>
                <a:ea typeface="Roboto"/>
                <a:cs typeface="Roboto"/>
                <a:sym typeface="Roboto"/>
              </a:rPr>
              <a:t>València</a:t>
            </a:r>
            <a:r>
              <a:rPr lang="en-US" sz="1100" dirty="0">
                <a:solidFill>
                  <a:srgbClr val="272727"/>
                </a:solidFill>
                <a:latin typeface="Roboto"/>
                <a:ea typeface="Roboto"/>
                <a:cs typeface="Roboto"/>
                <a:sym typeface="Roboto"/>
              </a:rPr>
              <a:t>. </a:t>
            </a:r>
          </a:p>
        </p:txBody>
      </p:sp>
      <p:sp>
        <p:nvSpPr>
          <p:cNvPr id="16" name="Google Shape;65;p14">
            <a:extLst>
              <a:ext uri="{FF2B5EF4-FFF2-40B4-BE49-F238E27FC236}">
                <a16:creationId xmlns:a16="http://schemas.microsoft.com/office/drawing/2014/main" id="{E3CC0172-986C-CF7B-E0D4-3E2DF26F3839}"/>
              </a:ext>
            </a:extLst>
          </p:cNvPr>
          <p:cNvSpPr txBox="1"/>
          <p:nvPr/>
        </p:nvSpPr>
        <p:spPr>
          <a:xfrm>
            <a:off x="618366" y="3183576"/>
            <a:ext cx="3015046" cy="45624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US" sz="1100" b="1" dirty="0">
                <a:solidFill>
                  <a:srgbClr val="272727"/>
                </a:solidFill>
                <a:latin typeface="Roboto"/>
                <a:ea typeface="Roboto"/>
                <a:cs typeface="Roboto"/>
                <a:sym typeface="Roboto"/>
              </a:rPr>
              <a:t>How?</a:t>
            </a:r>
            <a:endParaRPr lang="en-US" sz="1100" b="1" dirty="0">
              <a:solidFill>
                <a:srgbClr val="272727"/>
              </a:solidFill>
              <a:latin typeface="Roboto" panose="02000000000000000000" pitchFamily="2" charset="0"/>
              <a:ea typeface="Roboto" panose="02000000000000000000" pitchFamily="2" charset="0"/>
              <a:cs typeface="Roboto" panose="02000000000000000000" pitchFamily="2" charset="0"/>
            </a:endParaRPr>
          </a:p>
        </p:txBody>
      </p:sp>
      <p:sp>
        <p:nvSpPr>
          <p:cNvPr id="17" name="Signo menos 16">
            <a:extLst>
              <a:ext uri="{FF2B5EF4-FFF2-40B4-BE49-F238E27FC236}">
                <a16:creationId xmlns:a16="http://schemas.microsoft.com/office/drawing/2014/main" id="{1B757BCC-59CA-582A-216A-D8C1B4603937}"/>
              </a:ext>
            </a:extLst>
          </p:cNvPr>
          <p:cNvSpPr/>
          <p:nvPr/>
        </p:nvSpPr>
        <p:spPr>
          <a:xfrm>
            <a:off x="737972" y="3930853"/>
            <a:ext cx="120157" cy="190608"/>
          </a:xfrm>
          <a:prstGeom prst="mathMinus">
            <a:avLst/>
          </a:prstGeom>
          <a:solidFill>
            <a:srgbClr val="CE5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latin typeface="Roboto" panose="02000000000000000000" pitchFamily="2" charset="0"/>
            </a:endParaRPr>
          </a:p>
        </p:txBody>
      </p:sp>
      <p:pic>
        <p:nvPicPr>
          <p:cNvPr id="2" name="Imagen 1" descr="Una tienda de comida&#10;&#10;Descripción generada automáticamente con confianza media">
            <a:extLst>
              <a:ext uri="{FF2B5EF4-FFF2-40B4-BE49-F238E27FC236}">
                <a16:creationId xmlns:a16="http://schemas.microsoft.com/office/drawing/2014/main" id="{80660AA4-4A47-8C16-2D96-59A725699C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04415" y="0"/>
            <a:ext cx="5039585" cy="5143500"/>
          </a:xfrm>
          <a:prstGeom prst="rect">
            <a:avLst/>
          </a:prstGeom>
        </p:spPr>
      </p:pic>
    </p:spTree>
    <p:extLst>
      <p:ext uri="{BB962C8B-B14F-4D97-AF65-F5344CB8AC3E}">
        <p14:creationId xmlns:p14="http://schemas.microsoft.com/office/powerpoint/2010/main" val="834820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9" name="Imagen 8" descr="Un grupo de personas sentadas alrededor de una mesa&#10;&#10;Descripción generada automáticamente">
            <a:extLst>
              <a:ext uri="{FF2B5EF4-FFF2-40B4-BE49-F238E27FC236}">
                <a16:creationId xmlns:a16="http://schemas.microsoft.com/office/drawing/2014/main" id="{571EEC05-2A41-8780-C7D7-7FCA909DEE80}"/>
              </a:ext>
            </a:extLst>
          </p:cNvPr>
          <p:cNvPicPr>
            <a:picLocks noChangeAspect="1"/>
          </p:cNvPicPr>
          <p:nvPr/>
        </p:nvPicPr>
        <p:blipFill>
          <a:blip r:embed="rId3"/>
          <a:stretch>
            <a:fillRect/>
          </a:stretch>
        </p:blipFill>
        <p:spPr>
          <a:xfrm>
            <a:off x="0" y="-2"/>
            <a:ext cx="6133290" cy="5143502"/>
          </a:xfrm>
          <a:prstGeom prst="rect">
            <a:avLst/>
          </a:prstGeom>
        </p:spPr>
      </p:pic>
      <p:pic>
        <p:nvPicPr>
          <p:cNvPr id="6" name="Imagen 5" descr="Un grupo de personas alrededor de una mesa con una computadora&#10;&#10;Descripción generada automáticamente con confianza media">
            <a:extLst>
              <a:ext uri="{FF2B5EF4-FFF2-40B4-BE49-F238E27FC236}">
                <a16:creationId xmlns:a16="http://schemas.microsoft.com/office/drawing/2014/main" id="{26D2D179-78CF-16DD-1628-E5E127E2B08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0"/>
            <a:ext cx="6061753" cy="5143500"/>
          </a:xfrm>
          <a:prstGeom prst="rect">
            <a:avLst/>
          </a:prstGeom>
        </p:spPr>
      </p:pic>
      <p:sp>
        <p:nvSpPr>
          <p:cNvPr id="7" name="Rectángulo 6">
            <a:extLst>
              <a:ext uri="{FF2B5EF4-FFF2-40B4-BE49-F238E27FC236}">
                <a16:creationId xmlns:a16="http://schemas.microsoft.com/office/drawing/2014/main" id="{8424F951-78F7-83F9-A8F3-D61BE4D15523}"/>
              </a:ext>
            </a:extLst>
          </p:cNvPr>
          <p:cNvSpPr/>
          <p:nvPr/>
        </p:nvSpPr>
        <p:spPr>
          <a:xfrm rot="16200000" flipV="1">
            <a:off x="4193784" y="696717"/>
            <a:ext cx="5143500" cy="3750066"/>
          </a:xfrm>
          <a:prstGeom prst="rect">
            <a:avLst/>
          </a:prstGeom>
          <a:gradFill>
            <a:gsLst>
              <a:gs pos="0">
                <a:schemeClr val="tx1"/>
              </a:gs>
              <a:gs pos="100000">
                <a:schemeClr val="tx1">
                  <a:alpha val="0"/>
                </a:schemeClr>
              </a:gs>
            </a:gsLst>
            <a:lin ang="54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dirty="0">
              <a:latin typeface="Roboto" panose="02000000000000000000" pitchFamily="2" charset="0"/>
            </a:endParaRPr>
          </a:p>
        </p:txBody>
      </p:sp>
      <p:sp>
        <p:nvSpPr>
          <p:cNvPr id="4" name="Rectángulo 3">
            <a:extLst>
              <a:ext uri="{FF2B5EF4-FFF2-40B4-BE49-F238E27FC236}">
                <a16:creationId xmlns:a16="http://schemas.microsoft.com/office/drawing/2014/main" id="{A1C06C34-D614-6564-20CB-13CB8AC6BACF}"/>
              </a:ext>
            </a:extLst>
          </p:cNvPr>
          <p:cNvSpPr/>
          <p:nvPr/>
        </p:nvSpPr>
        <p:spPr>
          <a:xfrm>
            <a:off x="6061753" y="0"/>
            <a:ext cx="3082247" cy="5143500"/>
          </a:xfrm>
          <a:prstGeom prst="rect">
            <a:avLst/>
          </a:prstGeom>
          <a:solidFill>
            <a:srgbClr val="95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3" name="Google Shape;65;p14">
            <a:extLst>
              <a:ext uri="{FF2B5EF4-FFF2-40B4-BE49-F238E27FC236}">
                <a16:creationId xmlns:a16="http://schemas.microsoft.com/office/drawing/2014/main" id="{9C401323-350C-EC9A-F84E-C318A18D085E}"/>
              </a:ext>
            </a:extLst>
          </p:cNvPr>
          <p:cNvSpPr txBox="1"/>
          <p:nvPr/>
        </p:nvSpPr>
        <p:spPr>
          <a:xfrm>
            <a:off x="5106256" y="1235159"/>
            <a:ext cx="4443787" cy="1661963"/>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GB" sz="4800" dirty="0">
                <a:solidFill>
                  <a:schemeClr val="bg1"/>
                </a:solidFill>
                <a:latin typeface="Roboto Medium" panose="02000000000000000000" pitchFamily="2" charset="0"/>
                <a:ea typeface="Roboto"/>
                <a:cs typeface="Roboto"/>
                <a:sym typeface="Roboto"/>
              </a:rPr>
              <a:t>VLC </a:t>
            </a:r>
          </a:p>
          <a:p>
            <a:pPr marL="0" lvl="0" indent="0" rtl="0">
              <a:spcBef>
                <a:spcPts val="0"/>
              </a:spcBef>
              <a:spcAft>
                <a:spcPts val="0"/>
              </a:spcAft>
              <a:buNone/>
            </a:pPr>
            <a:r>
              <a:rPr lang="en-GB" sz="4800" dirty="0">
                <a:solidFill>
                  <a:schemeClr val="bg1"/>
                </a:solidFill>
                <a:latin typeface="Roboto Medium" panose="02000000000000000000" pitchFamily="2" charset="0"/>
                <a:ea typeface="Roboto"/>
                <a:cs typeface="Roboto"/>
                <a:sym typeface="Roboto"/>
              </a:rPr>
              <a:t>Tech City</a:t>
            </a:r>
            <a:endParaRPr lang="en-GB" sz="4800" dirty="0">
              <a:solidFill>
                <a:schemeClr val="bg1"/>
              </a:solidFill>
              <a:latin typeface="Roboto Medium" panose="02000000000000000000" pitchFamily="2" charset="0"/>
              <a:ea typeface="Roboto Medium" panose="020B0604020202020204" pitchFamily="2" charset="0"/>
              <a:cs typeface="Roboto" panose="02000000000000000000" pitchFamily="2" charset="0"/>
            </a:endParaRPr>
          </a:p>
        </p:txBody>
      </p:sp>
      <p:sp>
        <p:nvSpPr>
          <p:cNvPr id="8" name="Google Shape;65;p14">
            <a:extLst>
              <a:ext uri="{FF2B5EF4-FFF2-40B4-BE49-F238E27FC236}">
                <a16:creationId xmlns:a16="http://schemas.microsoft.com/office/drawing/2014/main" id="{ED25899A-81AC-8992-B90A-A5E070B38A16}"/>
              </a:ext>
            </a:extLst>
          </p:cNvPr>
          <p:cNvSpPr txBox="1"/>
          <p:nvPr/>
        </p:nvSpPr>
        <p:spPr>
          <a:xfrm>
            <a:off x="5142216" y="2739716"/>
            <a:ext cx="3750067" cy="800189"/>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GB" sz="2000" dirty="0">
                <a:solidFill>
                  <a:schemeClr val="bg1"/>
                </a:solidFill>
                <a:latin typeface="Roboto" panose="02000000000000000000" pitchFamily="2" charset="0"/>
                <a:ea typeface="Roboto" panose="02000000000000000000" pitchFamily="2" charset="0"/>
                <a:cs typeface="Roboto" panose="02000000000000000000" pitchFamily="2" charset="0"/>
                <a:sym typeface="Roboto"/>
              </a:rPr>
              <a:t>A dynamic entrepreneurship ecosystem </a:t>
            </a:r>
            <a:endParaRPr lang="en-GB" sz="20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6414690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72727"/>
        </a:solidFill>
        <a:effectLst/>
      </p:bgPr>
    </p:bg>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8825082B-AAE7-9B45-ACA9-355ACA8AAF8D}"/>
              </a:ext>
            </a:extLst>
          </p:cNvPr>
          <p:cNvSpPr/>
          <p:nvPr/>
        </p:nvSpPr>
        <p:spPr>
          <a:xfrm>
            <a:off x="-12032" y="-2000250"/>
            <a:ext cx="9144000" cy="9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oogle Shape;65;p14">
            <a:extLst>
              <a:ext uri="{FF2B5EF4-FFF2-40B4-BE49-F238E27FC236}">
                <a16:creationId xmlns:a16="http://schemas.microsoft.com/office/drawing/2014/main" id="{CA802F74-4088-9E58-CF87-5D109E207150}"/>
              </a:ext>
            </a:extLst>
          </p:cNvPr>
          <p:cNvSpPr txBox="1"/>
          <p:nvPr/>
        </p:nvSpPr>
        <p:spPr>
          <a:xfrm>
            <a:off x="1906164" y="1300472"/>
            <a:ext cx="5307608" cy="1600408"/>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272727"/>
                </a:solidFill>
                <a:effectLst/>
                <a:uLnTx/>
                <a:uFillTx/>
                <a:latin typeface="Roboto Medium" panose="02000000000000000000" pitchFamily="2" charset="0"/>
                <a:ea typeface="Roboto Medium" panose="020B0604020202020204" pitchFamily="2" charset="0"/>
                <a:cs typeface="Roboto"/>
                <a:sym typeface="Roboto"/>
              </a:rPr>
              <a:t>2024: EUROPEAN GREEN CAPITAL YEAR</a:t>
            </a:r>
          </a:p>
        </p:txBody>
      </p:sp>
    </p:spTree>
    <p:extLst>
      <p:ext uri="{BB962C8B-B14F-4D97-AF65-F5344CB8AC3E}">
        <p14:creationId xmlns:p14="http://schemas.microsoft.com/office/powerpoint/2010/main" val="886017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6;p16">
            <a:extLst>
              <a:ext uri="{FF2B5EF4-FFF2-40B4-BE49-F238E27FC236}">
                <a16:creationId xmlns:a16="http://schemas.microsoft.com/office/drawing/2014/main" id="{CDCB4C1F-3FE6-EB20-6CC3-24AFD2A0AA8F}"/>
              </a:ext>
            </a:extLst>
          </p:cNvPr>
          <p:cNvSpPr txBox="1"/>
          <p:nvPr/>
        </p:nvSpPr>
        <p:spPr>
          <a:xfrm>
            <a:off x="2913958" y="466525"/>
            <a:ext cx="4865694" cy="82173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Roboto"/>
              </a:rPr>
              <a:t>Getting all the citizens involved in </a:t>
            </a:r>
            <a:r>
              <a:rPr lang="en-GB" sz="1800" dirty="0">
                <a:solidFill>
                  <a:srgbClr val="272727"/>
                </a:solidFill>
                <a:latin typeface="Roboto" panose="02000000000000000000" pitchFamily="2" charset="0"/>
                <a:ea typeface="Roboto" panose="02000000000000000000" pitchFamily="2" charset="0"/>
                <a:cs typeface="Roboto" panose="02000000000000000000" pitchFamily="2" charset="0"/>
                <a:sym typeface="Roboto"/>
              </a:rPr>
              <a:t>this</a:t>
            </a:r>
            <a:r>
              <a:rPr kumimoji="0" lang="en-GB" sz="1800" b="0"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Roboto"/>
              </a:rPr>
              <a:t> collective journey</a:t>
            </a:r>
          </a:p>
        </p:txBody>
      </p:sp>
      <p:pic>
        <p:nvPicPr>
          <p:cNvPr id="3" name="Imagen 2" descr="Icono&#10;&#10;Descripción generada automáticamente">
            <a:extLst>
              <a:ext uri="{FF2B5EF4-FFF2-40B4-BE49-F238E27FC236}">
                <a16:creationId xmlns:a16="http://schemas.microsoft.com/office/drawing/2014/main" id="{3A5F4ADA-10B4-97E4-FF27-FE125B6B0C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3364" y="68645"/>
            <a:ext cx="1457259" cy="1457259"/>
          </a:xfrm>
          <a:prstGeom prst="rect">
            <a:avLst/>
          </a:prstGeom>
        </p:spPr>
      </p:pic>
      <p:pic>
        <p:nvPicPr>
          <p:cNvPr id="6" name="Imagen 5" descr="Icono&#10;&#10;Descripción generada automáticamente con confianza media">
            <a:extLst>
              <a:ext uri="{FF2B5EF4-FFF2-40B4-BE49-F238E27FC236}">
                <a16:creationId xmlns:a16="http://schemas.microsoft.com/office/drawing/2014/main" id="{1BD9C103-5DE1-DB8F-8BC1-FDFE16FE61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737" y="1462537"/>
            <a:ext cx="3531162" cy="1985193"/>
          </a:xfrm>
          <a:prstGeom prst="rect">
            <a:avLst/>
          </a:prstGeom>
        </p:spPr>
      </p:pic>
      <p:sp>
        <p:nvSpPr>
          <p:cNvPr id="7" name="Google Shape;86;p16">
            <a:extLst>
              <a:ext uri="{FF2B5EF4-FFF2-40B4-BE49-F238E27FC236}">
                <a16:creationId xmlns:a16="http://schemas.microsoft.com/office/drawing/2014/main" id="{C4A09B5D-45BD-802C-D4B0-3F3B34135794}"/>
              </a:ext>
            </a:extLst>
          </p:cNvPr>
          <p:cNvSpPr txBox="1"/>
          <p:nvPr/>
        </p:nvSpPr>
        <p:spPr>
          <a:xfrm>
            <a:off x="2913958" y="2044267"/>
            <a:ext cx="4764093" cy="82173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Roboto"/>
              </a:rPr>
              <a:t>Acting as a lighthouse, inspiring other cities in the European Community</a:t>
            </a:r>
          </a:p>
        </p:txBody>
      </p:sp>
      <p:pic>
        <p:nvPicPr>
          <p:cNvPr id="8" name="Imagen 7" descr="Icono&#10;&#10;Descripción generada automáticamente">
            <a:extLst>
              <a:ext uri="{FF2B5EF4-FFF2-40B4-BE49-F238E27FC236}">
                <a16:creationId xmlns:a16="http://schemas.microsoft.com/office/drawing/2014/main" id="{7D72172B-62C7-2E8C-CEA3-DE600F1E63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9216" y="3447730"/>
            <a:ext cx="2740204" cy="1540523"/>
          </a:xfrm>
          <a:prstGeom prst="rect">
            <a:avLst/>
          </a:prstGeom>
        </p:spPr>
      </p:pic>
      <p:sp>
        <p:nvSpPr>
          <p:cNvPr id="9" name="Google Shape;86;p16">
            <a:extLst>
              <a:ext uri="{FF2B5EF4-FFF2-40B4-BE49-F238E27FC236}">
                <a16:creationId xmlns:a16="http://schemas.microsoft.com/office/drawing/2014/main" id="{6CEE3736-2E34-5F5D-004C-83997B5C6E1C}"/>
              </a:ext>
            </a:extLst>
          </p:cNvPr>
          <p:cNvSpPr txBox="1"/>
          <p:nvPr/>
        </p:nvSpPr>
        <p:spPr>
          <a:xfrm>
            <a:off x="2913957" y="3622009"/>
            <a:ext cx="4865694" cy="114028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Roboto"/>
              </a:rPr>
              <a:t>Generating and reinforcing local communities and alliances for a sustainable and ecological transition</a:t>
            </a:r>
          </a:p>
        </p:txBody>
      </p:sp>
    </p:spTree>
    <p:extLst>
      <p:ext uri="{BB962C8B-B14F-4D97-AF65-F5344CB8AC3E}">
        <p14:creationId xmlns:p14="http://schemas.microsoft.com/office/powerpoint/2010/main" val="39088759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3" name="Elipse 2">
            <a:extLst>
              <a:ext uri="{FF2B5EF4-FFF2-40B4-BE49-F238E27FC236}">
                <a16:creationId xmlns:a16="http://schemas.microsoft.com/office/drawing/2014/main" id="{55103254-8130-C25C-9646-6B3723096F7C}"/>
              </a:ext>
            </a:extLst>
          </p:cNvPr>
          <p:cNvSpPr/>
          <p:nvPr/>
        </p:nvSpPr>
        <p:spPr>
          <a:xfrm>
            <a:off x="484641" y="571497"/>
            <a:ext cx="2672862" cy="2672862"/>
          </a:xfrm>
          <a:prstGeom prst="ellipse">
            <a:avLst/>
          </a:prstGeom>
          <a:solidFill>
            <a:srgbClr val="95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 name="Google Shape;86;p16">
            <a:extLst>
              <a:ext uri="{FF2B5EF4-FFF2-40B4-BE49-F238E27FC236}">
                <a16:creationId xmlns:a16="http://schemas.microsoft.com/office/drawing/2014/main" id="{28A6506D-F872-4AC3-4F7A-AA3C1777A809}"/>
              </a:ext>
            </a:extLst>
          </p:cNvPr>
          <p:cNvSpPr txBox="1"/>
          <p:nvPr/>
        </p:nvSpPr>
        <p:spPr>
          <a:xfrm>
            <a:off x="3324231" y="306074"/>
            <a:ext cx="1439333" cy="609367"/>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272727"/>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Roboto"/>
              </a:rPr>
              <a:t>Neighbourhood Associations</a:t>
            </a:r>
          </a:p>
        </p:txBody>
      </p:sp>
      <p:sp>
        <p:nvSpPr>
          <p:cNvPr id="8" name="Elipse 7">
            <a:extLst>
              <a:ext uri="{FF2B5EF4-FFF2-40B4-BE49-F238E27FC236}">
                <a16:creationId xmlns:a16="http://schemas.microsoft.com/office/drawing/2014/main" id="{E0C0A047-B7FE-BBF2-532B-1767A84479D3}"/>
              </a:ext>
            </a:extLst>
          </p:cNvPr>
          <p:cNvSpPr/>
          <p:nvPr/>
        </p:nvSpPr>
        <p:spPr>
          <a:xfrm>
            <a:off x="2820884" y="474037"/>
            <a:ext cx="336618" cy="336618"/>
          </a:xfrm>
          <a:prstGeom prst="ellipse">
            <a:avLst/>
          </a:prstGeom>
          <a:solidFill>
            <a:srgbClr val="BDB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Elipse 8">
            <a:extLst>
              <a:ext uri="{FF2B5EF4-FFF2-40B4-BE49-F238E27FC236}">
                <a16:creationId xmlns:a16="http://schemas.microsoft.com/office/drawing/2014/main" id="{CF8B892E-3126-F3C9-D0FA-8C01D07AA8E5}"/>
              </a:ext>
            </a:extLst>
          </p:cNvPr>
          <p:cNvSpPr/>
          <p:nvPr/>
        </p:nvSpPr>
        <p:spPr>
          <a:xfrm>
            <a:off x="3216957" y="1038793"/>
            <a:ext cx="336618" cy="336618"/>
          </a:xfrm>
          <a:prstGeom prst="ellipse">
            <a:avLst/>
          </a:prstGeom>
          <a:solidFill>
            <a:srgbClr val="BDB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Elipse 9">
            <a:extLst>
              <a:ext uri="{FF2B5EF4-FFF2-40B4-BE49-F238E27FC236}">
                <a16:creationId xmlns:a16="http://schemas.microsoft.com/office/drawing/2014/main" id="{7BE2AD1C-4648-791E-3387-40909A15647B}"/>
              </a:ext>
            </a:extLst>
          </p:cNvPr>
          <p:cNvSpPr/>
          <p:nvPr/>
        </p:nvSpPr>
        <p:spPr>
          <a:xfrm>
            <a:off x="3357214" y="1741944"/>
            <a:ext cx="336618" cy="336618"/>
          </a:xfrm>
          <a:prstGeom prst="ellipse">
            <a:avLst/>
          </a:prstGeom>
          <a:solidFill>
            <a:srgbClr val="BDB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Google Shape;86;p16">
            <a:extLst>
              <a:ext uri="{FF2B5EF4-FFF2-40B4-BE49-F238E27FC236}">
                <a16:creationId xmlns:a16="http://schemas.microsoft.com/office/drawing/2014/main" id="{51880AD4-E0A3-2F98-9F27-635AFE9EB4B1}"/>
              </a:ext>
            </a:extLst>
          </p:cNvPr>
          <p:cNvSpPr txBox="1"/>
          <p:nvPr/>
        </p:nvSpPr>
        <p:spPr>
          <a:xfrm>
            <a:off x="3683670" y="870830"/>
            <a:ext cx="1178400" cy="609367"/>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200" b="0" i="0" u="none" strike="noStrike" kern="0" cap="none" spc="0" normalizeH="0" baseline="0" noProof="0" dirty="0" err="1">
                <a:ln>
                  <a:noFill/>
                </a:ln>
                <a:solidFill>
                  <a:srgbClr val="272727"/>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Roboto"/>
              </a:rPr>
              <a:t>Fallas</a:t>
            </a:r>
            <a:r>
              <a:rPr kumimoji="0" lang="en-GB" sz="1200" b="0" i="0" u="none" strike="noStrike" kern="0" cap="none" spc="0" normalizeH="0" baseline="0" noProof="0" dirty="0">
                <a:ln>
                  <a:noFill/>
                </a:ln>
                <a:solidFill>
                  <a:srgbClr val="272727"/>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Roboto"/>
              </a:rPr>
              <a:t> Associations</a:t>
            </a:r>
          </a:p>
        </p:txBody>
      </p:sp>
      <p:sp>
        <p:nvSpPr>
          <p:cNvPr id="14" name="Google Shape;86;p16">
            <a:extLst>
              <a:ext uri="{FF2B5EF4-FFF2-40B4-BE49-F238E27FC236}">
                <a16:creationId xmlns:a16="http://schemas.microsoft.com/office/drawing/2014/main" id="{628FAE2E-A5CF-18A8-3DC5-E95874F8C3F9}"/>
              </a:ext>
            </a:extLst>
          </p:cNvPr>
          <p:cNvSpPr txBox="1"/>
          <p:nvPr/>
        </p:nvSpPr>
        <p:spPr>
          <a:xfrm>
            <a:off x="3799273" y="1601847"/>
            <a:ext cx="1178400" cy="82173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272727"/>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Roboto"/>
              </a:rPr>
              <a:t>Network of other Associations</a:t>
            </a:r>
          </a:p>
        </p:txBody>
      </p:sp>
      <p:sp>
        <p:nvSpPr>
          <p:cNvPr id="37" name="Google Shape;65;p14">
            <a:extLst>
              <a:ext uri="{FF2B5EF4-FFF2-40B4-BE49-F238E27FC236}">
                <a16:creationId xmlns:a16="http://schemas.microsoft.com/office/drawing/2014/main" id="{7E412100-84C3-3DEB-B54B-E76E1CB82EA0}"/>
              </a:ext>
            </a:extLst>
          </p:cNvPr>
          <p:cNvSpPr txBox="1"/>
          <p:nvPr/>
        </p:nvSpPr>
        <p:spPr>
          <a:xfrm>
            <a:off x="539584" y="1461666"/>
            <a:ext cx="2562975" cy="892522"/>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FFFF"/>
                </a:solidFill>
                <a:effectLst/>
                <a:uLnTx/>
                <a:uFillTx/>
                <a:latin typeface="Roboto Medium" panose="02000000000000000000" pitchFamily="2" charset="0"/>
                <a:ea typeface="Roboto Medium" panose="020B0604020202020204" pitchFamily="2" charset="0"/>
                <a:cs typeface="Roboto"/>
                <a:sym typeface="Roboto"/>
              </a:rPr>
              <a:t>Citizens</a:t>
            </a:r>
            <a:endParaRPr kumimoji="0" lang="en-GB" sz="4000" b="1" i="0" u="none" strike="noStrike" kern="0" cap="none" spc="0" normalizeH="0" baseline="0" noProof="0" dirty="0">
              <a:ln>
                <a:noFill/>
              </a:ln>
              <a:solidFill>
                <a:srgbClr val="FFFFFF"/>
              </a:solidFill>
              <a:effectLst/>
              <a:uLnTx/>
              <a:uFillTx/>
              <a:latin typeface="Roboto Medium" panose="02000000000000000000" pitchFamily="2" charset="0"/>
              <a:ea typeface="Roboto Medium" panose="020B0604020202020204" pitchFamily="2" charset="0"/>
              <a:cs typeface="Roboto" panose="02000000000000000000" pitchFamily="2" charset="0"/>
              <a:sym typeface="Arial"/>
            </a:endParaRPr>
          </a:p>
        </p:txBody>
      </p:sp>
      <p:grpSp>
        <p:nvGrpSpPr>
          <p:cNvPr id="2" name="Grupo 1">
            <a:extLst>
              <a:ext uri="{FF2B5EF4-FFF2-40B4-BE49-F238E27FC236}">
                <a16:creationId xmlns:a16="http://schemas.microsoft.com/office/drawing/2014/main" id="{F70C9FE5-E7F0-3047-416A-81D61B76B4BE}"/>
              </a:ext>
            </a:extLst>
          </p:cNvPr>
          <p:cNvGrpSpPr/>
          <p:nvPr/>
        </p:nvGrpSpPr>
        <p:grpSpPr>
          <a:xfrm>
            <a:off x="5019897" y="342198"/>
            <a:ext cx="3968559" cy="2031441"/>
            <a:chOff x="5051695" y="236907"/>
            <a:chExt cx="3968559" cy="2031441"/>
          </a:xfrm>
        </p:grpSpPr>
        <p:sp>
          <p:nvSpPr>
            <p:cNvPr id="4" name="Elipse 3">
              <a:extLst>
                <a:ext uri="{FF2B5EF4-FFF2-40B4-BE49-F238E27FC236}">
                  <a16:creationId xmlns:a16="http://schemas.microsoft.com/office/drawing/2014/main" id="{659705E7-E756-4EDB-CD6D-98FD81DCB0F8}"/>
                </a:ext>
              </a:extLst>
            </p:cNvPr>
            <p:cNvSpPr/>
            <p:nvPr/>
          </p:nvSpPr>
          <p:spPr>
            <a:xfrm>
              <a:off x="5289731" y="236907"/>
              <a:ext cx="2031441" cy="2031441"/>
            </a:xfrm>
            <a:prstGeom prst="ellipse">
              <a:avLst/>
            </a:prstGeom>
            <a:solidFill>
              <a:srgbClr val="CE5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9" name="Elipse 28">
              <a:extLst>
                <a:ext uri="{FF2B5EF4-FFF2-40B4-BE49-F238E27FC236}">
                  <a16:creationId xmlns:a16="http://schemas.microsoft.com/office/drawing/2014/main" id="{2F13716E-C3D2-40FE-251C-7CB4086B1C5B}"/>
                </a:ext>
              </a:extLst>
            </p:cNvPr>
            <p:cNvSpPr/>
            <p:nvPr/>
          </p:nvSpPr>
          <p:spPr>
            <a:xfrm>
              <a:off x="7278369" y="299058"/>
              <a:ext cx="308569" cy="308569"/>
            </a:xfrm>
            <a:prstGeom prst="ellipse">
              <a:avLst/>
            </a:prstGeom>
            <a:solidFill>
              <a:srgbClr val="E29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Elipse 30">
              <a:extLst>
                <a:ext uri="{FF2B5EF4-FFF2-40B4-BE49-F238E27FC236}">
                  <a16:creationId xmlns:a16="http://schemas.microsoft.com/office/drawing/2014/main" id="{2DA96B49-2940-A564-11AF-2B95CF6F8DC9}"/>
                </a:ext>
              </a:extLst>
            </p:cNvPr>
            <p:cNvSpPr/>
            <p:nvPr/>
          </p:nvSpPr>
          <p:spPr>
            <a:xfrm>
              <a:off x="7506305" y="977000"/>
              <a:ext cx="308569" cy="308569"/>
            </a:xfrm>
            <a:prstGeom prst="ellipse">
              <a:avLst/>
            </a:prstGeom>
            <a:solidFill>
              <a:srgbClr val="E29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 name="Elipse 31">
              <a:extLst>
                <a:ext uri="{FF2B5EF4-FFF2-40B4-BE49-F238E27FC236}">
                  <a16:creationId xmlns:a16="http://schemas.microsoft.com/office/drawing/2014/main" id="{1798E915-6BD2-D806-6C84-9AFE9DCA42FF}"/>
                </a:ext>
              </a:extLst>
            </p:cNvPr>
            <p:cNvSpPr/>
            <p:nvPr/>
          </p:nvSpPr>
          <p:spPr>
            <a:xfrm>
              <a:off x="7361675" y="1679172"/>
              <a:ext cx="308569" cy="308569"/>
            </a:xfrm>
            <a:prstGeom prst="ellipse">
              <a:avLst/>
            </a:prstGeom>
            <a:solidFill>
              <a:srgbClr val="E29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Google Shape;86;p16">
              <a:extLst>
                <a:ext uri="{FF2B5EF4-FFF2-40B4-BE49-F238E27FC236}">
                  <a16:creationId xmlns:a16="http://schemas.microsoft.com/office/drawing/2014/main" id="{07375FEF-79E5-60D5-6115-145FFD37B3C9}"/>
                </a:ext>
              </a:extLst>
            </p:cNvPr>
            <p:cNvSpPr txBox="1"/>
            <p:nvPr/>
          </p:nvSpPr>
          <p:spPr>
            <a:xfrm>
              <a:off x="7656894" y="241758"/>
              <a:ext cx="1332242" cy="397001"/>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272727"/>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Roboto"/>
                </a:rPr>
                <a:t>Parents</a:t>
              </a:r>
            </a:p>
          </p:txBody>
        </p:sp>
        <p:sp>
          <p:nvSpPr>
            <p:cNvPr id="34" name="Google Shape;86;p16">
              <a:extLst>
                <a:ext uri="{FF2B5EF4-FFF2-40B4-BE49-F238E27FC236}">
                  <a16:creationId xmlns:a16="http://schemas.microsoft.com/office/drawing/2014/main" id="{8B6EADDC-9A54-3956-4D58-C7EA7138FD01}"/>
                </a:ext>
              </a:extLst>
            </p:cNvPr>
            <p:cNvSpPr txBox="1"/>
            <p:nvPr/>
          </p:nvSpPr>
          <p:spPr>
            <a:xfrm>
              <a:off x="7688013" y="1656749"/>
              <a:ext cx="1332241" cy="397001"/>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272727"/>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Roboto"/>
                </a:rPr>
                <a:t>Schoolchildren</a:t>
              </a:r>
            </a:p>
          </p:txBody>
        </p:sp>
        <p:sp>
          <p:nvSpPr>
            <p:cNvPr id="35" name="Google Shape;86;p16">
              <a:extLst>
                <a:ext uri="{FF2B5EF4-FFF2-40B4-BE49-F238E27FC236}">
                  <a16:creationId xmlns:a16="http://schemas.microsoft.com/office/drawing/2014/main" id="{BA2F3F7D-509A-49D2-68A5-649AE506DA2E}"/>
                </a:ext>
              </a:extLst>
            </p:cNvPr>
            <p:cNvSpPr txBox="1"/>
            <p:nvPr/>
          </p:nvSpPr>
          <p:spPr>
            <a:xfrm>
              <a:off x="7814874" y="942522"/>
              <a:ext cx="1178400" cy="397001"/>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272727"/>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Roboto"/>
                </a:rPr>
                <a:t>Grandparents</a:t>
              </a:r>
            </a:p>
          </p:txBody>
        </p:sp>
        <p:sp>
          <p:nvSpPr>
            <p:cNvPr id="38" name="Google Shape;65;p14">
              <a:extLst>
                <a:ext uri="{FF2B5EF4-FFF2-40B4-BE49-F238E27FC236}">
                  <a16:creationId xmlns:a16="http://schemas.microsoft.com/office/drawing/2014/main" id="{6D1A6D61-3FD2-9563-B976-B5E68EC7F66D}"/>
                </a:ext>
              </a:extLst>
            </p:cNvPr>
            <p:cNvSpPr txBox="1"/>
            <p:nvPr/>
          </p:nvSpPr>
          <p:spPr>
            <a:xfrm>
              <a:off x="5051695" y="549535"/>
              <a:ext cx="2562975" cy="1317253"/>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Roboto Medium" panose="02000000000000000000" pitchFamily="2" charset="0"/>
                  <a:ea typeface="Roboto Medium" panose="020B0604020202020204" pitchFamily="2" charset="0"/>
                  <a:cs typeface="Roboto"/>
                  <a:sym typeface="Roboto"/>
                </a:rPr>
                <a:t>Kids &amp; </a:t>
              </a: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Roboto Medium" panose="02000000000000000000" pitchFamily="2" charset="0"/>
                  <a:ea typeface="Roboto Medium" panose="020B0604020202020204" pitchFamily="2" charset="0"/>
                  <a:cs typeface="Roboto"/>
                  <a:sym typeface="Roboto"/>
                </a:rPr>
                <a:t>Families</a:t>
              </a:r>
              <a:endParaRPr kumimoji="0" lang="en-GB" sz="3200" b="1" i="0" u="none" strike="noStrike" kern="0" cap="none" spc="0" normalizeH="0" baseline="0" noProof="0" dirty="0">
                <a:ln>
                  <a:noFill/>
                </a:ln>
                <a:solidFill>
                  <a:srgbClr val="FFFFFF"/>
                </a:solidFill>
                <a:effectLst/>
                <a:uLnTx/>
                <a:uFillTx/>
                <a:latin typeface="Roboto Medium" panose="02000000000000000000" pitchFamily="2" charset="0"/>
                <a:ea typeface="Roboto Medium" panose="020B0604020202020204" pitchFamily="2" charset="0"/>
                <a:cs typeface="Roboto" panose="02000000000000000000" pitchFamily="2" charset="0"/>
                <a:sym typeface="Arial"/>
              </a:endParaRPr>
            </a:p>
          </p:txBody>
        </p:sp>
      </p:grpSp>
      <p:sp>
        <p:nvSpPr>
          <p:cNvPr id="5" name="Elipse 4">
            <a:extLst>
              <a:ext uri="{FF2B5EF4-FFF2-40B4-BE49-F238E27FC236}">
                <a16:creationId xmlns:a16="http://schemas.microsoft.com/office/drawing/2014/main" id="{477C1932-9553-1880-993F-F1CBA85BD2AC}"/>
              </a:ext>
            </a:extLst>
          </p:cNvPr>
          <p:cNvSpPr/>
          <p:nvPr/>
        </p:nvSpPr>
        <p:spPr>
          <a:xfrm>
            <a:off x="5281718" y="2599983"/>
            <a:ext cx="1954885" cy="1954885"/>
          </a:xfrm>
          <a:prstGeom prst="ellipse">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Elipse 20">
            <a:extLst>
              <a:ext uri="{FF2B5EF4-FFF2-40B4-BE49-F238E27FC236}">
                <a16:creationId xmlns:a16="http://schemas.microsoft.com/office/drawing/2014/main" id="{3E18791C-99B3-EEB0-4883-DA29250A93FE}"/>
              </a:ext>
            </a:extLst>
          </p:cNvPr>
          <p:cNvSpPr/>
          <p:nvPr/>
        </p:nvSpPr>
        <p:spPr>
          <a:xfrm>
            <a:off x="7282754" y="2876248"/>
            <a:ext cx="308569" cy="308569"/>
          </a:xfrm>
          <a:prstGeom prst="ellipse">
            <a:avLst/>
          </a:prstGeom>
          <a:solidFill>
            <a:srgbClr val="BFD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Elipse 21">
            <a:extLst>
              <a:ext uri="{FF2B5EF4-FFF2-40B4-BE49-F238E27FC236}">
                <a16:creationId xmlns:a16="http://schemas.microsoft.com/office/drawing/2014/main" id="{82F9E97B-F9DE-9B3A-8E63-6689E4654BF5}"/>
              </a:ext>
            </a:extLst>
          </p:cNvPr>
          <p:cNvSpPr/>
          <p:nvPr/>
        </p:nvSpPr>
        <p:spPr>
          <a:xfrm>
            <a:off x="7474507" y="3530644"/>
            <a:ext cx="308569" cy="308569"/>
          </a:xfrm>
          <a:prstGeom prst="ellipse">
            <a:avLst/>
          </a:prstGeom>
          <a:solidFill>
            <a:srgbClr val="BFD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Elipse 22">
            <a:extLst>
              <a:ext uri="{FF2B5EF4-FFF2-40B4-BE49-F238E27FC236}">
                <a16:creationId xmlns:a16="http://schemas.microsoft.com/office/drawing/2014/main" id="{B97A653C-B64A-EE95-7F93-097ADF88B652}"/>
              </a:ext>
            </a:extLst>
          </p:cNvPr>
          <p:cNvSpPr/>
          <p:nvPr/>
        </p:nvSpPr>
        <p:spPr>
          <a:xfrm>
            <a:off x="7154363" y="4187095"/>
            <a:ext cx="308569" cy="308569"/>
          </a:xfrm>
          <a:prstGeom prst="ellipse">
            <a:avLst/>
          </a:prstGeom>
          <a:solidFill>
            <a:srgbClr val="BFD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Google Shape;86;p16">
            <a:extLst>
              <a:ext uri="{FF2B5EF4-FFF2-40B4-BE49-F238E27FC236}">
                <a16:creationId xmlns:a16="http://schemas.microsoft.com/office/drawing/2014/main" id="{E9D5FFEA-72B2-56C9-BAA2-F0EFBD894D34}"/>
              </a:ext>
            </a:extLst>
          </p:cNvPr>
          <p:cNvSpPr txBox="1"/>
          <p:nvPr/>
        </p:nvSpPr>
        <p:spPr>
          <a:xfrm>
            <a:off x="7495461" y="4080208"/>
            <a:ext cx="1326496" cy="609367"/>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272727"/>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Roboto"/>
              </a:rPr>
              <a:t>University Students</a:t>
            </a:r>
          </a:p>
        </p:txBody>
      </p:sp>
      <p:sp>
        <p:nvSpPr>
          <p:cNvPr id="27" name="Google Shape;86;p16">
            <a:extLst>
              <a:ext uri="{FF2B5EF4-FFF2-40B4-BE49-F238E27FC236}">
                <a16:creationId xmlns:a16="http://schemas.microsoft.com/office/drawing/2014/main" id="{62DAB08C-DA6C-3668-07FD-8EF94E3E2471}"/>
              </a:ext>
            </a:extLst>
          </p:cNvPr>
          <p:cNvSpPr txBox="1"/>
          <p:nvPr/>
        </p:nvSpPr>
        <p:spPr>
          <a:xfrm>
            <a:off x="7872693" y="3488925"/>
            <a:ext cx="1178400" cy="397001"/>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272727"/>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Roboto"/>
              </a:rPr>
              <a:t>Erasmus</a:t>
            </a:r>
          </a:p>
        </p:txBody>
      </p:sp>
      <p:sp>
        <p:nvSpPr>
          <p:cNvPr id="28" name="Google Shape;86;p16">
            <a:extLst>
              <a:ext uri="{FF2B5EF4-FFF2-40B4-BE49-F238E27FC236}">
                <a16:creationId xmlns:a16="http://schemas.microsoft.com/office/drawing/2014/main" id="{9959F4A7-7060-3E56-98B0-EA650408BCB7}"/>
              </a:ext>
            </a:extLst>
          </p:cNvPr>
          <p:cNvSpPr txBox="1"/>
          <p:nvPr/>
        </p:nvSpPr>
        <p:spPr>
          <a:xfrm>
            <a:off x="7643557" y="2735534"/>
            <a:ext cx="1178400" cy="609367"/>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272727"/>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Roboto"/>
              </a:rPr>
              <a:t>Non university audience</a:t>
            </a:r>
          </a:p>
        </p:txBody>
      </p:sp>
      <p:sp>
        <p:nvSpPr>
          <p:cNvPr id="39" name="Google Shape;65;p14">
            <a:extLst>
              <a:ext uri="{FF2B5EF4-FFF2-40B4-BE49-F238E27FC236}">
                <a16:creationId xmlns:a16="http://schemas.microsoft.com/office/drawing/2014/main" id="{D56BCAAD-E5FD-B4B8-B17D-78AA4D91F9D2}"/>
              </a:ext>
            </a:extLst>
          </p:cNvPr>
          <p:cNvSpPr txBox="1"/>
          <p:nvPr/>
        </p:nvSpPr>
        <p:spPr>
          <a:xfrm>
            <a:off x="5524792" y="3337163"/>
            <a:ext cx="1468735" cy="538579"/>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Roboto Medium" panose="02000000000000000000" pitchFamily="2" charset="0"/>
                <a:ea typeface="Roboto Medium" panose="020B0604020202020204" pitchFamily="2" charset="0"/>
                <a:cs typeface="Roboto"/>
                <a:sym typeface="Roboto"/>
              </a:rPr>
              <a:t>Youth </a:t>
            </a:r>
            <a:endParaRPr kumimoji="0" lang="en-GB" sz="2000" b="1" i="0" u="none" strike="noStrike" kern="0" cap="none" spc="0" normalizeH="0" baseline="0" noProof="0" dirty="0">
              <a:ln>
                <a:noFill/>
              </a:ln>
              <a:solidFill>
                <a:srgbClr val="FFFFFF"/>
              </a:solidFill>
              <a:effectLst/>
              <a:uLnTx/>
              <a:uFillTx/>
              <a:latin typeface="Roboto Medium" panose="02000000000000000000" pitchFamily="2" charset="0"/>
              <a:ea typeface="Roboto Medium" panose="020B0604020202020204" pitchFamily="2" charset="0"/>
              <a:cs typeface="Roboto" panose="02000000000000000000" pitchFamily="2" charset="0"/>
              <a:sym typeface="Arial"/>
            </a:endParaRPr>
          </a:p>
        </p:txBody>
      </p:sp>
      <p:grpSp>
        <p:nvGrpSpPr>
          <p:cNvPr id="36" name="Grupo 35">
            <a:extLst>
              <a:ext uri="{FF2B5EF4-FFF2-40B4-BE49-F238E27FC236}">
                <a16:creationId xmlns:a16="http://schemas.microsoft.com/office/drawing/2014/main" id="{957A43B3-E5BB-CE35-DF9C-03268E0D48F1}"/>
              </a:ext>
            </a:extLst>
          </p:cNvPr>
          <p:cNvGrpSpPr/>
          <p:nvPr/>
        </p:nvGrpSpPr>
        <p:grpSpPr>
          <a:xfrm>
            <a:off x="2282490" y="3215389"/>
            <a:ext cx="3573605" cy="1478558"/>
            <a:chOff x="2166441" y="3450902"/>
            <a:chExt cx="3573605" cy="1478558"/>
          </a:xfrm>
        </p:grpSpPr>
        <p:sp>
          <p:nvSpPr>
            <p:cNvPr id="6" name="Elipse 5">
              <a:extLst>
                <a:ext uri="{FF2B5EF4-FFF2-40B4-BE49-F238E27FC236}">
                  <a16:creationId xmlns:a16="http://schemas.microsoft.com/office/drawing/2014/main" id="{4E84BD67-1CC5-8BBD-4380-82FB3637AEF9}"/>
                </a:ext>
              </a:extLst>
            </p:cNvPr>
            <p:cNvSpPr/>
            <p:nvPr/>
          </p:nvSpPr>
          <p:spPr>
            <a:xfrm>
              <a:off x="3996389" y="3776740"/>
              <a:ext cx="881324" cy="881324"/>
            </a:xfrm>
            <a:prstGeom prst="ellipse">
              <a:avLst/>
            </a:prstGeom>
            <a:solidFill>
              <a:srgbClr val="F2D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Elipse 14">
              <a:extLst>
                <a:ext uri="{FF2B5EF4-FFF2-40B4-BE49-F238E27FC236}">
                  <a16:creationId xmlns:a16="http://schemas.microsoft.com/office/drawing/2014/main" id="{BAEACC4D-0777-5DCE-9886-8015625CADDB}"/>
                </a:ext>
              </a:extLst>
            </p:cNvPr>
            <p:cNvSpPr/>
            <p:nvPr/>
          </p:nvSpPr>
          <p:spPr>
            <a:xfrm>
              <a:off x="3638835" y="3519998"/>
              <a:ext cx="336618" cy="336618"/>
            </a:xfrm>
            <a:prstGeom prst="ellipse">
              <a:avLst/>
            </a:prstGeom>
            <a:solidFill>
              <a:srgbClr val="F2D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Elipse 15">
              <a:extLst>
                <a:ext uri="{FF2B5EF4-FFF2-40B4-BE49-F238E27FC236}">
                  <a16:creationId xmlns:a16="http://schemas.microsoft.com/office/drawing/2014/main" id="{312A6472-CD3C-4DC8-B866-DC5701630D56}"/>
                </a:ext>
              </a:extLst>
            </p:cNvPr>
            <p:cNvSpPr/>
            <p:nvPr/>
          </p:nvSpPr>
          <p:spPr>
            <a:xfrm>
              <a:off x="3470526" y="4049093"/>
              <a:ext cx="336618" cy="336618"/>
            </a:xfrm>
            <a:prstGeom prst="ellipse">
              <a:avLst/>
            </a:prstGeom>
            <a:solidFill>
              <a:srgbClr val="F2D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Elipse 16">
              <a:extLst>
                <a:ext uri="{FF2B5EF4-FFF2-40B4-BE49-F238E27FC236}">
                  <a16:creationId xmlns:a16="http://schemas.microsoft.com/office/drawing/2014/main" id="{46A28822-AF6E-B602-B8E7-82AD7EAF791D}"/>
                </a:ext>
              </a:extLst>
            </p:cNvPr>
            <p:cNvSpPr/>
            <p:nvPr/>
          </p:nvSpPr>
          <p:spPr>
            <a:xfrm>
              <a:off x="3638835" y="4572746"/>
              <a:ext cx="336618" cy="336618"/>
            </a:xfrm>
            <a:prstGeom prst="ellipse">
              <a:avLst/>
            </a:prstGeom>
            <a:solidFill>
              <a:srgbClr val="F2D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Google Shape;86;p16">
              <a:extLst>
                <a:ext uri="{FF2B5EF4-FFF2-40B4-BE49-F238E27FC236}">
                  <a16:creationId xmlns:a16="http://schemas.microsoft.com/office/drawing/2014/main" id="{7545AA64-23BE-5C13-038A-3FFBA7CD83D0}"/>
                </a:ext>
              </a:extLst>
            </p:cNvPr>
            <p:cNvSpPr txBox="1"/>
            <p:nvPr/>
          </p:nvSpPr>
          <p:spPr>
            <a:xfrm>
              <a:off x="2335669" y="3450902"/>
              <a:ext cx="1178400" cy="397001"/>
            </a:xfrm>
            <a:prstGeom prst="rect">
              <a:avLst/>
            </a:prstGeom>
            <a:noFill/>
            <a:ln>
              <a:noFill/>
            </a:ln>
          </p:spPr>
          <p:txBody>
            <a:bodyPr spcFirstLastPara="1" wrap="square" lIns="91425" tIns="91425" rIns="91425" bIns="91425" anchor="t" anchorCtr="0">
              <a:spAutoFit/>
            </a:bodyPr>
            <a:lstStyle/>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200" b="0" i="0" u="none" strike="noStrike" kern="0" cap="none" spc="0" normalizeH="0" baseline="0" noProof="0" dirty="0" err="1">
                  <a:ln>
                    <a:noFill/>
                  </a:ln>
                  <a:solidFill>
                    <a:srgbClr val="272727"/>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Roboto"/>
                </a:rPr>
                <a:t>Startups</a:t>
              </a:r>
              <a:endParaRPr kumimoji="0" lang="en-GB" sz="1200" b="0" i="0" u="none" strike="noStrike" kern="0" cap="none" spc="0" normalizeH="0" baseline="0" noProof="0" dirty="0">
                <a:ln>
                  <a:noFill/>
                </a:ln>
                <a:solidFill>
                  <a:srgbClr val="272727"/>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Roboto"/>
              </a:endParaRPr>
            </a:p>
          </p:txBody>
        </p:sp>
        <p:sp>
          <p:nvSpPr>
            <p:cNvPr id="19" name="Google Shape;86;p16">
              <a:extLst>
                <a:ext uri="{FF2B5EF4-FFF2-40B4-BE49-F238E27FC236}">
                  <a16:creationId xmlns:a16="http://schemas.microsoft.com/office/drawing/2014/main" id="{41E421BB-A86A-4EA0-C737-26AB046D5161}"/>
                </a:ext>
              </a:extLst>
            </p:cNvPr>
            <p:cNvSpPr txBox="1"/>
            <p:nvPr/>
          </p:nvSpPr>
          <p:spPr>
            <a:xfrm>
              <a:off x="2166441" y="3954353"/>
              <a:ext cx="1178400" cy="609367"/>
            </a:xfrm>
            <a:prstGeom prst="rect">
              <a:avLst/>
            </a:prstGeom>
            <a:noFill/>
            <a:ln>
              <a:noFill/>
            </a:ln>
          </p:spPr>
          <p:txBody>
            <a:bodyPr spcFirstLastPara="1" wrap="square" lIns="91425" tIns="91425" rIns="91425" bIns="91425" anchor="t" anchorCtr="0">
              <a:spAutoFit/>
            </a:bodyPr>
            <a:lstStyle/>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272727"/>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Roboto"/>
                </a:rPr>
                <a:t>Technological Institutes</a:t>
              </a:r>
            </a:p>
          </p:txBody>
        </p:sp>
        <p:sp>
          <p:nvSpPr>
            <p:cNvPr id="20" name="Google Shape;86;p16">
              <a:extLst>
                <a:ext uri="{FF2B5EF4-FFF2-40B4-BE49-F238E27FC236}">
                  <a16:creationId xmlns:a16="http://schemas.microsoft.com/office/drawing/2014/main" id="{6576220B-DF5F-101C-C32B-F8BDD0AEF6B5}"/>
                </a:ext>
              </a:extLst>
            </p:cNvPr>
            <p:cNvSpPr txBox="1"/>
            <p:nvPr/>
          </p:nvSpPr>
          <p:spPr>
            <a:xfrm>
              <a:off x="2335669" y="4532459"/>
              <a:ext cx="1178400" cy="397001"/>
            </a:xfrm>
            <a:prstGeom prst="rect">
              <a:avLst/>
            </a:prstGeom>
            <a:noFill/>
            <a:ln>
              <a:noFill/>
            </a:ln>
          </p:spPr>
          <p:txBody>
            <a:bodyPr spcFirstLastPara="1" wrap="square" lIns="91425" tIns="91425" rIns="91425" bIns="91425" anchor="t" anchorCtr="0">
              <a:spAutoFit/>
            </a:bodyPr>
            <a:lstStyle/>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272727"/>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Roboto"/>
                </a:rPr>
                <a:t>SMEs</a:t>
              </a:r>
            </a:p>
          </p:txBody>
        </p:sp>
        <p:sp>
          <p:nvSpPr>
            <p:cNvPr id="40" name="Google Shape;65;p14">
              <a:extLst>
                <a:ext uri="{FF2B5EF4-FFF2-40B4-BE49-F238E27FC236}">
                  <a16:creationId xmlns:a16="http://schemas.microsoft.com/office/drawing/2014/main" id="{553B87A5-FBC1-B8C6-8DD5-35132F0C6151}"/>
                </a:ext>
              </a:extLst>
            </p:cNvPr>
            <p:cNvSpPr txBox="1"/>
            <p:nvPr/>
          </p:nvSpPr>
          <p:spPr>
            <a:xfrm>
              <a:off x="3177071" y="4032766"/>
              <a:ext cx="2562975" cy="397001"/>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272727"/>
                  </a:solidFill>
                  <a:effectLst/>
                  <a:uLnTx/>
                  <a:uFillTx/>
                  <a:latin typeface="Roboto Medium" panose="02000000000000000000" pitchFamily="2" charset="0"/>
                  <a:ea typeface="Roboto Medium" panose="020B0604020202020204" pitchFamily="2" charset="0"/>
                  <a:cs typeface="Roboto"/>
                  <a:sym typeface="Roboto"/>
                </a:rPr>
                <a:t>Business</a:t>
              </a:r>
              <a:endParaRPr kumimoji="0" lang="en-GB" sz="1200" b="1" i="0" u="none" strike="noStrike" kern="0" cap="none" spc="0" normalizeH="0" baseline="0" noProof="0" dirty="0">
                <a:ln>
                  <a:noFill/>
                </a:ln>
                <a:solidFill>
                  <a:srgbClr val="272727"/>
                </a:solidFill>
                <a:effectLst/>
                <a:uLnTx/>
                <a:uFillTx/>
                <a:latin typeface="Roboto Medium" panose="02000000000000000000" pitchFamily="2" charset="0"/>
                <a:ea typeface="Roboto Medium" panose="020B0604020202020204" pitchFamily="2" charset="0"/>
                <a:cs typeface="Roboto" panose="02000000000000000000" pitchFamily="2" charset="0"/>
                <a:sym typeface="Arial"/>
              </a:endParaRPr>
            </a:p>
          </p:txBody>
        </p:sp>
      </p:grpSp>
      <p:sp>
        <p:nvSpPr>
          <p:cNvPr id="44" name="CuadroTexto 43">
            <a:extLst>
              <a:ext uri="{FF2B5EF4-FFF2-40B4-BE49-F238E27FC236}">
                <a16:creationId xmlns:a16="http://schemas.microsoft.com/office/drawing/2014/main" id="{D4789410-218F-B051-3E7E-3A422BAC4443}"/>
              </a:ext>
            </a:extLst>
          </p:cNvPr>
          <p:cNvSpPr txBox="1"/>
          <p:nvPr/>
        </p:nvSpPr>
        <p:spPr>
          <a:xfrm>
            <a:off x="343963" y="3731698"/>
            <a:ext cx="1675299" cy="1107996"/>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
                <a:srgbClr val="EEEEEE">
                  <a:lumMod val="50000"/>
                </a:srgbClr>
              </a:buClr>
              <a:buSzTx/>
              <a:buFont typeface="Arial" panose="020B0604020202020204" pitchFamily="34" charset="0"/>
              <a:buChar char="•"/>
              <a:tabLst/>
              <a:defRPr/>
            </a:pPr>
            <a:r>
              <a:rPr kumimoji="0" lang="en-US" sz="1100" b="0" i="0" u="none" strike="noStrike" kern="0" cap="none" spc="0" normalizeH="0" baseline="0" noProof="0" dirty="0">
                <a:ln>
                  <a:noFill/>
                </a:ln>
                <a:solidFill>
                  <a:srgbClr val="EEEEEE">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With a gender perspective</a:t>
            </a:r>
          </a:p>
          <a:p>
            <a:pPr marL="171450" marR="0" lvl="0" indent="-171450" algn="l" defTabSz="914400" rtl="0" eaLnBrk="1" fontAlgn="auto" latinLnBrk="0" hangingPunct="1">
              <a:lnSpc>
                <a:spcPct val="100000"/>
              </a:lnSpc>
              <a:spcBef>
                <a:spcPts val="0"/>
              </a:spcBef>
              <a:spcAft>
                <a:spcPts val="0"/>
              </a:spcAft>
              <a:buClr>
                <a:srgbClr val="EEEEEE">
                  <a:lumMod val="50000"/>
                </a:srgbClr>
              </a:buClr>
              <a:buSzTx/>
              <a:buFont typeface="Arial" panose="020B0604020202020204" pitchFamily="34" charset="0"/>
              <a:buChar char="•"/>
              <a:tabLst/>
              <a:defRPr/>
            </a:pPr>
            <a:r>
              <a:rPr kumimoji="0" lang="en-US" sz="1100" b="0" i="0" u="none" strike="noStrike" kern="0" cap="none" spc="0" normalizeH="0" baseline="0" noProof="0" dirty="0">
                <a:ln>
                  <a:noFill/>
                </a:ln>
                <a:solidFill>
                  <a:srgbClr val="EEEEEE">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With a </a:t>
            </a:r>
            <a:r>
              <a:rPr lang="en-US" sz="1100" dirty="0">
                <a:solidFill>
                  <a:srgbClr val="EEEEEE">
                    <a:lumMod val="50000"/>
                  </a:srgbClr>
                </a:solidFill>
                <a:latin typeface="Roboto" panose="02000000000000000000" pitchFamily="2" charset="0"/>
                <a:ea typeface="Roboto" panose="02000000000000000000" pitchFamily="2" charset="0"/>
                <a:cs typeface="Roboto" panose="02000000000000000000" pitchFamily="2" charset="0"/>
              </a:rPr>
              <a:t>E</a:t>
            </a:r>
            <a:r>
              <a:rPr kumimoji="0" lang="en-US" sz="1100" b="0" i="0" u="none" strike="noStrike" kern="0" cap="none" spc="0" normalizeH="0" baseline="0" noProof="0" dirty="0" err="1">
                <a:ln>
                  <a:noFill/>
                </a:ln>
                <a:solidFill>
                  <a:srgbClr val="EEEEEE">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uropean</a:t>
            </a:r>
            <a:r>
              <a:rPr kumimoji="0" lang="en-US" sz="1100" b="0" i="0" u="none" strike="noStrike" kern="0" cap="none" spc="0" normalizeH="0" baseline="0" noProof="0" dirty="0">
                <a:ln>
                  <a:noFill/>
                </a:ln>
                <a:solidFill>
                  <a:srgbClr val="EEEEEE">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 perspective</a:t>
            </a:r>
          </a:p>
          <a:p>
            <a:pPr marL="171450" marR="0" lvl="0" indent="-171450" algn="l" defTabSz="914400" rtl="0" eaLnBrk="1" fontAlgn="auto" latinLnBrk="0" hangingPunct="1">
              <a:lnSpc>
                <a:spcPct val="100000"/>
              </a:lnSpc>
              <a:spcBef>
                <a:spcPts val="0"/>
              </a:spcBef>
              <a:spcAft>
                <a:spcPts val="0"/>
              </a:spcAft>
              <a:buClr>
                <a:srgbClr val="EEEEEE">
                  <a:lumMod val="50000"/>
                </a:srgbClr>
              </a:buClr>
              <a:buSzTx/>
              <a:buFont typeface="Arial" panose="020B0604020202020204" pitchFamily="34" charset="0"/>
              <a:buChar char="•"/>
              <a:tabLst/>
              <a:defRPr/>
            </a:pPr>
            <a:r>
              <a:rPr kumimoji="0" lang="en-US" sz="1100" b="0" i="0" u="none" strike="noStrike" kern="0" cap="none" spc="0" normalizeH="0" baseline="0" noProof="0" dirty="0">
                <a:ln>
                  <a:noFill/>
                </a:ln>
                <a:solidFill>
                  <a:srgbClr val="EEEEEE">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With functional diversity perspective</a:t>
            </a:r>
            <a:endParaRPr kumimoji="0" lang="es-ES" sz="1100" b="0" i="0" u="none" strike="noStrike" kern="0" cap="none" spc="0" normalizeH="0" baseline="0" noProof="0" dirty="0">
              <a:ln>
                <a:noFill/>
              </a:ln>
              <a:solidFill>
                <a:srgbClr val="EEEEEE">
                  <a:lumMod val="50000"/>
                </a:srgbClr>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Tree>
    <p:extLst>
      <p:ext uri="{BB962C8B-B14F-4D97-AF65-F5344CB8AC3E}">
        <p14:creationId xmlns:p14="http://schemas.microsoft.com/office/powerpoint/2010/main" val="9821638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DB19E1BC-9CEF-8EF1-118B-1CF3390DA642}"/>
              </a:ext>
            </a:extLst>
          </p:cNvPr>
          <p:cNvGrpSpPr/>
          <p:nvPr/>
        </p:nvGrpSpPr>
        <p:grpSpPr>
          <a:xfrm>
            <a:off x="0" y="-542"/>
            <a:ext cx="9144000" cy="5144041"/>
            <a:chOff x="-74008" y="-541"/>
            <a:chExt cx="9218008" cy="5144040"/>
          </a:xfrm>
        </p:grpSpPr>
        <p:grpSp>
          <p:nvGrpSpPr>
            <p:cNvPr id="4" name="Grupo 3">
              <a:extLst>
                <a:ext uri="{FF2B5EF4-FFF2-40B4-BE49-F238E27FC236}">
                  <a16:creationId xmlns:a16="http://schemas.microsoft.com/office/drawing/2014/main" id="{23749872-7EB6-BDBA-5052-BBB1836611AD}"/>
                </a:ext>
              </a:extLst>
            </p:cNvPr>
            <p:cNvGrpSpPr/>
            <p:nvPr/>
          </p:nvGrpSpPr>
          <p:grpSpPr>
            <a:xfrm>
              <a:off x="-74008" y="-541"/>
              <a:ext cx="9218008" cy="5144040"/>
              <a:chOff x="-74008" y="-541"/>
              <a:chExt cx="9218008" cy="5144040"/>
            </a:xfrm>
          </p:grpSpPr>
          <p:pic>
            <p:nvPicPr>
              <p:cNvPr id="8" name="Imagen 7" descr="Mapa&#10;&#10;Descripción generada automáticamente">
                <a:extLst>
                  <a:ext uri="{FF2B5EF4-FFF2-40B4-BE49-F238E27FC236}">
                    <a16:creationId xmlns:a16="http://schemas.microsoft.com/office/drawing/2014/main" id="{CA6DC1A9-EA32-B61C-4527-6E667A2A62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008" y="0"/>
                <a:ext cx="7273029" cy="5143499"/>
              </a:xfrm>
              <a:prstGeom prst="rect">
                <a:avLst/>
              </a:prstGeom>
            </p:spPr>
          </p:pic>
          <p:grpSp>
            <p:nvGrpSpPr>
              <p:cNvPr id="9" name="Grupo 8">
                <a:extLst>
                  <a:ext uri="{FF2B5EF4-FFF2-40B4-BE49-F238E27FC236}">
                    <a16:creationId xmlns:a16="http://schemas.microsoft.com/office/drawing/2014/main" id="{1741D1FA-20AB-DE51-0475-361C0E2C0CA3}"/>
                  </a:ext>
                </a:extLst>
              </p:cNvPr>
              <p:cNvGrpSpPr/>
              <p:nvPr/>
            </p:nvGrpSpPr>
            <p:grpSpPr>
              <a:xfrm>
                <a:off x="5528441" y="-541"/>
                <a:ext cx="3615559" cy="5143500"/>
                <a:chOff x="5528441" y="0"/>
                <a:chExt cx="3615559" cy="5143500"/>
              </a:xfrm>
            </p:grpSpPr>
            <p:sp>
              <p:nvSpPr>
                <p:cNvPr id="10" name="Rectángulo 9">
                  <a:extLst>
                    <a:ext uri="{FF2B5EF4-FFF2-40B4-BE49-F238E27FC236}">
                      <a16:creationId xmlns:a16="http://schemas.microsoft.com/office/drawing/2014/main" id="{DD23D807-99A8-56E5-E5E5-5301A9205A95}"/>
                    </a:ext>
                  </a:extLst>
                </p:cNvPr>
                <p:cNvSpPr/>
                <p:nvPr/>
              </p:nvSpPr>
              <p:spPr>
                <a:xfrm>
                  <a:off x="5528441" y="0"/>
                  <a:ext cx="3615559" cy="1597572"/>
                </a:xfrm>
                <a:prstGeom prst="rect">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11" name="Rectángulo 10">
                  <a:extLst>
                    <a:ext uri="{FF2B5EF4-FFF2-40B4-BE49-F238E27FC236}">
                      <a16:creationId xmlns:a16="http://schemas.microsoft.com/office/drawing/2014/main" id="{F833DDC0-1158-323E-EEC4-4F4DE3502385}"/>
                    </a:ext>
                  </a:extLst>
                </p:cNvPr>
                <p:cNvSpPr/>
                <p:nvPr/>
              </p:nvSpPr>
              <p:spPr>
                <a:xfrm>
                  <a:off x="7192120" y="974178"/>
                  <a:ext cx="1951880" cy="4169322"/>
                </a:xfrm>
                <a:prstGeom prst="rect">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12" name="Rectángulo 11">
                  <a:extLst>
                    <a:ext uri="{FF2B5EF4-FFF2-40B4-BE49-F238E27FC236}">
                      <a16:creationId xmlns:a16="http://schemas.microsoft.com/office/drawing/2014/main" id="{ACD1E0B6-B6F6-3578-8370-0C6D989AAC4D}"/>
                    </a:ext>
                  </a:extLst>
                </p:cNvPr>
                <p:cNvSpPr/>
                <p:nvPr/>
              </p:nvSpPr>
              <p:spPr>
                <a:xfrm>
                  <a:off x="6400800" y="4267199"/>
                  <a:ext cx="1590968" cy="844317"/>
                </a:xfrm>
                <a:prstGeom prst="rect">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grpSp>
        </p:grpSp>
        <p:pic>
          <p:nvPicPr>
            <p:cNvPr id="6" name="Imagen 5">
              <a:extLst>
                <a:ext uri="{FF2B5EF4-FFF2-40B4-BE49-F238E27FC236}">
                  <a16:creationId xmlns:a16="http://schemas.microsoft.com/office/drawing/2014/main" id="{6F95F8C2-54A2-B864-2F23-F998938E4028}"/>
                </a:ext>
              </a:extLst>
            </p:cNvPr>
            <p:cNvPicPr>
              <a:picLocks noChangeAspect="1"/>
            </p:cNvPicPr>
            <p:nvPr/>
          </p:nvPicPr>
          <p:blipFill>
            <a:blip r:embed="rId4"/>
            <a:stretch>
              <a:fillRect/>
            </a:stretch>
          </p:blipFill>
          <p:spPr>
            <a:xfrm>
              <a:off x="7915684" y="3918246"/>
              <a:ext cx="1067465" cy="1029341"/>
            </a:xfrm>
            <a:prstGeom prst="rect">
              <a:avLst/>
            </a:prstGeom>
          </p:spPr>
        </p:pic>
      </p:grpSp>
      <p:sp>
        <p:nvSpPr>
          <p:cNvPr id="3" name="Rectángulo 2">
            <a:extLst>
              <a:ext uri="{FF2B5EF4-FFF2-40B4-BE49-F238E27FC236}">
                <a16:creationId xmlns:a16="http://schemas.microsoft.com/office/drawing/2014/main" id="{975B08B1-A699-E742-8988-6C092A75445B}"/>
              </a:ext>
            </a:extLst>
          </p:cNvPr>
          <p:cNvSpPr/>
          <p:nvPr/>
        </p:nvSpPr>
        <p:spPr>
          <a:xfrm>
            <a:off x="7132921" y="1315930"/>
            <a:ext cx="904174" cy="3400449"/>
          </a:xfrm>
          <a:prstGeom prst="rect">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Elipse 22">
            <a:extLst>
              <a:ext uri="{FF2B5EF4-FFF2-40B4-BE49-F238E27FC236}">
                <a16:creationId xmlns:a16="http://schemas.microsoft.com/office/drawing/2014/main" id="{D989857C-D50A-A92D-18B3-D68946F9E700}"/>
              </a:ext>
            </a:extLst>
          </p:cNvPr>
          <p:cNvSpPr/>
          <p:nvPr/>
        </p:nvSpPr>
        <p:spPr>
          <a:xfrm>
            <a:off x="1601721" y="-2138419"/>
            <a:ext cx="45719" cy="58487"/>
          </a:xfrm>
          <a:prstGeom prst="ellipse">
            <a:avLst/>
          </a:prstGeom>
          <a:solidFill>
            <a:srgbClr val="92D050">
              <a:alpha val="50000"/>
            </a:srgb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20" name="CuadroTexto 19">
            <a:extLst>
              <a:ext uri="{FF2B5EF4-FFF2-40B4-BE49-F238E27FC236}">
                <a16:creationId xmlns:a16="http://schemas.microsoft.com/office/drawing/2014/main" id="{7DD37801-5FA2-428D-5800-314414AA69AC}"/>
              </a:ext>
            </a:extLst>
          </p:cNvPr>
          <p:cNvSpPr txBox="1"/>
          <p:nvPr/>
        </p:nvSpPr>
        <p:spPr>
          <a:xfrm>
            <a:off x="7510362" y="255875"/>
            <a:ext cx="147924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3600" b="0" i="0" u="none" strike="noStrike" kern="0" cap="none" spc="0" normalizeH="0" baseline="0" noProof="0" dirty="0" err="1">
                <a:ln>
                  <a:noFill/>
                </a:ln>
                <a:solidFill>
                  <a:schemeClr val="bg1"/>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Arial"/>
              </a:rPr>
              <a:t>HUBs</a:t>
            </a:r>
            <a:endParaRPr kumimoji="0" lang="es-ES" sz="3600" b="0" i="0" u="none" strike="noStrike" kern="0" cap="none" spc="0" normalizeH="0" baseline="0" noProof="0" dirty="0">
              <a:ln>
                <a:noFill/>
              </a:ln>
              <a:solidFill>
                <a:schemeClr val="bg1"/>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Arial"/>
            </a:endParaRPr>
          </a:p>
        </p:txBody>
      </p:sp>
      <p:grpSp>
        <p:nvGrpSpPr>
          <p:cNvPr id="17" name="Grupo 16">
            <a:extLst>
              <a:ext uri="{FF2B5EF4-FFF2-40B4-BE49-F238E27FC236}">
                <a16:creationId xmlns:a16="http://schemas.microsoft.com/office/drawing/2014/main" id="{3820DEA8-612D-E66B-38F8-AC7881872C54}"/>
              </a:ext>
            </a:extLst>
          </p:cNvPr>
          <p:cNvGrpSpPr/>
          <p:nvPr/>
        </p:nvGrpSpPr>
        <p:grpSpPr>
          <a:xfrm>
            <a:off x="966918" y="1846098"/>
            <a:ext cx="1376133" cy="303632"/>
            <a:chOff x="1281752" y="1612012"/>
            <a:chExt cx="1376133" cy="303632"/>
          </a:xfrm>
        </p:grpSpPr>
        <p:grpSp>
          <p:nvGrpSpPr>
            <p:cNvPr id="13" name="Grupo 12">
              <a:extLst>
                <a:ext uri="{FF2B5EF4-FFF2-40B4-BE49-F238E27FC236}">
                  <a16:creationId xmlns:a16="http://schemas.microsoft.com/office/drawing/2014/main" id="{DD02A120-0AD3-6FB4-4E99-A5A1A08F6D47}"/>
                </a:ext>
              </a:extLst>
            </p:cNvPr>
            <p:cNvGrpSpPr/>
            <p:nvPr/>
          </p:nvGrpSpPr>
          <p:grpSpPr>
            <a:xfrm>
              <a:off x="1444109" y="1612012"/>
              <a:ext cx="1213776" cy="303632"/>
              <a:chOff x="-276728" y="499654"/>
              <a:chExt cx="3669877" cy="1091021"/>
            </a:xfrm>
          </p:grpSpPr>
          <p:sp>
            <p:nvSpPr>
              <p:cNvPr id="14" name="Rectángulo 13">
                <a:extLst>
                  <a:ext uri="{FF2B5EF4-FFF2-40B4-BE49-F238E27FC236}">
                    <a16:creationId xmlns:a16="http://schemas.microsoft.com/office/drawing/2014/main" id="{75E5DAFC-3E04-9FAC-7D4D-14B216EB90E8}"/>
                  </a:ext>
                </a:extLst>
              </p:cNvPr>
              <p:cNvSpPr/>
              <p:nvPr/>
            </p:nvSpPr>
            <p:spPr>
              <a:xfrm>
                <a:off x="-276728" y="499654"/>
                <a:ext cx="3152775" cy="109102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15" name="Elipse 14">
                <a:extLst>
                  <a:ext uri="{FF2B5EF4-FFF2-40B4-BE49-F238E27FC236}">
                    <a16:creationId xmlns:a16="http://schemas.microsoft.com/office/drawing/2014/main" id="{C1BD4249-20EB-01BF-CF8D-82B54D569F14}"/>
                  </a:ext>
                </a:extLst>
              </p:cNvPr>
              <p:cNvSpPr/>
              <p:nvPr/>
            </p:nvSpPr>
            <p:spPr>
              <a:xfrm>
                <a:off x="2306524" y="504050"/>
                <a:ext cx="1086625" cy="10866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grpSp>
        <p:sp>
          <p:nvSpPr>
            <p:cNvPr id="16" name="Elipse 15">
              <a:extLst>
                <a:ext uri="{FF2B5EF4-FFF2-40B4-BE49-F238E27FC236}">
                  <a16:creationId xmlns:a16="http://schemas.microsoft.com/office/drawing/2014/main" id="{9D4605D4-9B16-073A-7721-64A7C53AC88D}"/>
                </a:ext>
              </a:extLst>
            </p:cNvPr>
            <p:cNvSpPr/>
            <p:nvPr/>
          </p:nvSpPr>
          <p:spPr>
            <a:xfrm>
              <a:off x="1281752" y="1612013"/>
              <a:ext cx="359391" cy="3024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grpSp>
      <p:grpSp>
        <p:nvGrpSpPr>
          <p:cNvPr id="19" name="Grupo 18">
            <a:extLst>
              <a:ext uri="{FF2B5EF4-FFF2-40B4-BE49-F238E27FC236}">
                <a16:creationId xmlns:a16="http://schemas.microsoft.com/office/drawing/2014/main" id="{72CA3EC9-3105-5AE1-A0B7-0F30C288C6E8}"/>
              </a:ext>
            </a:extLst>
          </p:cNvPr>
          <p:cNvGrpSpPr/>
          <p:nvPr/>
        </p:nvGrpSpPr>
        <p:grpSpPr>
          <a:xfrm>
            <a:off x="2932171" y="3242703"/>
            <a:ext cx="1376133" cy="456345"/>
            <a:chOff x="1281752" y="1612012"/>
            <a:chExt cx="1376133" cy="303632"/>
          </a:xfrm>
        </p:grpSpPr>
        <p:grpSp>
          <p:nvGrpSpPr>
            <p:cNvPr id="22" name="Grupo 21">
              <a:extLst>
                <a:ext uri="{FF2B5EF4-FFF2-40B4-BE49-F238E27FC236}">
                  <a16:creationId xmlns:a16="http://schemas.microsoft.com/office/drawing/2014/main" id="{1CF41CBA-49A4-B8BF-3C0C-C7AE08072F0B}"/>
                </a:ext>
              </a:extLst>
            </p:cNvPr>
            <p:cNvGrpSpPr/>
            <p:nvPr/>
          </p:nvGrpSpPr>
          <p:grpSpPr>
            <a:xfrm>
              <a:off x="1444109" y="1612012"/>
              <a:ext cx="1213776" cy="303632"/>
              <a:chOff x="-276728" y="499654"/>
              <a:chExt cx="3669877" cy="1091021"/>
            </a:xfrm>
          </p:grpSpPr>
          <p:sp>
            <p:nvSpPr>
              <p:cNvPr id="41" name="Rectángulo 40">
                <a:extLst>
                  <a:ext uri="{FF2B5EF4-FFF2-40B4-BE49-F238E27FC236}">
                    <a16:creationId xmlns:a16="http://schemas.microsoft.com/office/drawing/2014/main" id="{683F9F86-0DBD-0231-B4D7-6126ABD9357F}"/>
                  </a:ext>
                </a:extLst>
              </p:cNvPr>
              <p:cNvSpPr/>
              <p:nvPr/>
            </p:nvSpPr>
            <p:spPr>
              <a:xfrm>
                <a:off x="-276728" y="499654"/>
                <a:ext cx="3152775" cy="109102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42" name="Elipse 41">
                <a:extLst>
                  <a:ext uri="{FF2B5EF4-FFF2-40B4-BE49-F238E27FC236}">
                    <a16:creationId xmlns:a16="http://schemas.microsoft.com/office/drawing/2014/main" id="{F8C10C5C-EFDE-D289-D0D7-3FEA54A1B5C7}"/>
                  </a:ext>
                </a:extLst>
              </p:cNvPr>
              <p:cNvSpPr/>
              <p:nvPr/>
            </p:nvSpPr>
            <p:spPr>
              <a:xfrm>
                <a:off x="2306524" y="504050"/>
                <a:ext cx="1086625" cy="10866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grpSp>
        <p:sp>
          <p:nvSpPr>
            <p:cNvPr id="39" name="Elipse 38">
              <a:extLst>
                <a:ext uri="{FF2B5EF4-FFF2-40B4-BE49-F238E27FC236}">
                  <a16:creationId xmlns:a16="http://schemas.microsoft.com/office/drawing/2014/main" id="{96A5EDB5-F2FF-3660-58F1-007E63A09607}"/>
                </a:ext>
              </a:extLst>
            </p:cNvPr>
            <p:cNvSpPr/>
            <p:nvPr/>
          </p:nvSpPr>
          <p:spPr>
            <a:xfrm>
              <a:off x="1281752" y="1612013"/>
              <a:ext cx="359391" cy="3024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grpSp>
      <p:grpSp>
        <p:nvGrpSpPr>
          <p:cNvPr id="48" name="Grupo 47">
            <a:extLst>
              <a:ext uri="{FF2B5EF4-FFF2-40B4-BE49-F238E27FC236}">
                <a16:creationId xmlns:a16="http://schemas.microsoft.com/office/drawing/2014/main" id="{786E2A11-2B9F-6D80-9F5B-667F14BB588D}"/>
              </a:ext>
            </a:extLst>
          </p:cNvPr>
          <p:cNvGrpSpPr/>
          <p:nvPr/>
        </p:nvGrpSpPr>
        <p:grpSpPr>
          <a:xfrm>
            <a:off x="2368813" y="184854"/>
            <a:ext cx="1376133" cy="430886"/>
            <a:chOff x="1281752" y="1612012"/>
            <a:chExt cx="1376133" cy="303632"/>
          </a:xfrm>
        </p:grpSpPr>
        <p:grpSp>
          <p:nvGrpSpPr>
            <p:cNvPr id="49" name="Grupo 48">
              <a:extLst>
                <a:ext uri="{FF2B5EF4-FFF2-40B4-BE49-F238E27FC236}">
                  <a16:creationId xmlns:a16="http://schemas.microsoft.com/office/drawing/2014/main" id="{381E555D-F337-8D44-FC4A-7FEF9010A76B}"/>
                </a:ext>
              </a:extLst>
            </p:cNvPr>
            <p:cNvGrpSpPr/>
            <p:nvPr/>
          </p:nvGrpSpPr>
          <p:grpSpPr>
            <a:xfrm>
              <a:off x="1444109" y="1612012"/>
              <a:ext cx="1213776" cy="303632"/>
              <a:chOff x="-276728" y="499654"/>
              <a:chExt cx="3669877" cy="1091021"/>
            </a:xfrm>
          </p:grpSpPr>
          <p:sp>
            <p:nvSpPr>
              <p:cNvPr id="51" name="Rectángulo 50">
                <a:extLst>
                  <a:ext uri="{FF2B5EF4-FFF2-40B4-BE49-F238E27FC236}">
                    <a16:creationId xmlns:a16="http://schemas.microsoft.com/office/drawing/2014/main" id="{63388066-F170-ECA9-98C2-5EF13E1C78A8}"/>
                  </a:ext>
                </a:extLst>
              </p:cNvPr>
              <p:cNvSpPr/>
              <p:nvPr/>
            </p:nvSpPr>
            <p:spPr>
              <a:xfrm>
                <a:off x="-276728" y="499654"/>
                <a:ext cx="3152775" cy="109102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52" name="Elipse 51">
                <a:extLst>
                  <a:ext uri="{FF2B5EF4-FFF2-40B4-BE49-F238E27FC236}">
                    <a16:creationId xmlns:a16="http://schemas.microsoft.com/office/drawing/2014/main" id="{6047AA88-A938-933A-EE86-96995623A192}"/>
                  </a:ext>
                </a:extLst>
              </p:cNvPr>
              <p:cNvSpPr/>
              <p:nvPr/>
            </p:nvSpPr>
            <p:spPr>
              <a:xfrm>
                <a:off x="2306524" y="504050"/>
                <a:ext cx="1086625" cy="10866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grpSp>
        <p:sp>
          <p:nvSpPr>
            <p:cNvPr id="50" name="Elipse 49">
              <a:extLst>
                <a:ext uri="{FF2B5EF4-FFF2-40B4-BE49-F238E27FC236}">
                  <a16:creationId xmlns:a16="http://schemas.microsoft.com/office/drawing/2014/main" id="{4FF76651-7243-938D-6407-5A2466AA511F}"/>
                </a:ext>
              </a:extLst>
            </p:cNvPr>
            <p:cNvSpPr/>
            <p:nvPr/>
          </p:nvSpPr>
          <p:spPr>
            <a:xfrm>
              <a:off x="1281752" y="1612013"/>
              <a:ext cx="359391" cy="3024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grpSp>
      <p:sp>
        <p:nvSpPr>
          <p:cNvPr id="7" name="CuadroTexto 6">
            <a:extLst>
              <a:ext uri="{FF2B5EF4-FFF2-40B4-BE49-F238E27FC236}">
                <a16:creationId xmlns:a16="http://schemas.microsoft.com/office/drawing/2014/main" id="{EF3F976B-9E52-9084-2D33-44D356D023D0}"/>
              </a:ext>
            </a:extLst>
          </p:cNvPr>
          <p:cNvSpPr txBox="1"/>
          <p:nvPr/>
        </p:nvSpPr>
        <p:spPr>
          <a:xfrm>
            <a:off x="856663" y="1871074"/>
            <a:ext cx="1622199"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100" b="0" i="0" u="none" strike="noStrike" kern="0" cap="none" spc="0" normalizeH="0" baseline="0" noProof="0" dirty="0">
                <a:ln>
                  <a:noFill/>
                </a:ln>
                <a:solidFill>
                  <a:srgbClr val="595959">
                    <a:lumMod val="75000"/>
                  </a:srgbClr>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Arial"/>
              </a:rPr>
              <a:t>NATURIA</a:t>
            </a:r>
          </a:p>
        </p:txBody>
      </p:sp>
      <p:grpSp>
        <p:nvGrpSpPr>
          <p:cNvPr id="53" name="Grupo 52">
            <a:extLst>
              <a:ext uri="{FF2B5EF4-FFF2-40B4-BE49-F238E27FC236}">
                <a16:creationId xmlns:a16="http://schemas.microsoft.com/office/drawing/2014/main" id="{07050597-2955-BDE7-0DB0-B3ADFDC154DB}"/>
              </a:ext>
            </a:extLst>
          </p:cNvPr>
          <p:cNvGrpSpPr/>
          <p:nvPr/>
        </p:nvGrpSpPr>
        <p:grpSpPr>
          <a:xfrm>
            <a:off x="4735929" y="3306030"/>
            <a:ext cx="1376133" cy="303632"/>
            <a:chOff x="1281752" y="1612012"/>
            <a:chExt cx="1376133" cy="303632"/>
          </a:xfrm>
        </p:grpSpPr>
        <p:grpSp>
          <p:nvGrpSpPr>
            <p:cNvPr id="54" name="Grupo 53">
              <a:extLst>
                <a:ext uri="{FF2B5EF4-FFF2-40B4-BE49-F238E27FC236}">
                  <a16:creationId xmlns:a16="http://schemas.microsoft.com/office/drawing/2014/main" id="{7BCEDF24-3B3E-7170-D87F-DC9C8013AF22}"/>
                </a:ext>
              </a:extLst>
            </p:cNvPr>
            <p:cNvGrpSpPr/>
            <p:nvPr/>
          </p:nvGrpSpPr>
          <p:grpSpPr>
            <a:xfrm>
              <a:off x="1444109" y="1612012"/>
              <a:ext cx="1213776" cy="303632"/>
              <a:chOff x="-276728" y="499654"/>
              <a:chExt cx="3669877" cy="1091021"/>
            </a:xfrm>
          </p:grpSpPr>
          <p:sp>
            <p:nvSpPr>
              <p:cNvPr id="56" name="Rectángulo 55">
                <a:extLst>
                  <a:ext uri="{FF2B5EF4-FFF2-40B4-BE49-F238E27FC236}">
                    <a16:creationId xmlns:a16="http://schemas.microsoft.com/office/drawing/2014/main" id="{F5E296CB-933F-5CAB-4946-A1378DE88848}"/>
                  </a:ext>
                </a:extLst>
              </p:cNvPr>
              <p:cNvSpPr/>
              <p:nvPr/>
            </p:nvSpPr>
            <p:spPr>
              <a:xfrm>
                <a:off x="-276728" y="499654"/>
                <a:ext cx="3152775" cy="109102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57" name="Elipse 56">
                <a:extLst>
                  <a:ext uri="{FF2B5EF4-FFF2-40B4-BE49-F238E27FC236}">
                    <a16:creationId xmlns:a16="http://schemas.microsoft.com/office/drawing/2014/main" id="{7E866A63-F86A-0452-E7D3-1E313CE439A6}"/>
                  </a:ext>
                </a:extLst>
              </p:cNvPr>
              <p:cNvSpPr/>
              <p:nvPr/>
            </p:nvSpPr>
            <p:spPr>
              <a:xfrm>
                <a:off x="2306524" y="504050"/>
                <a:ext cx="1086625" cy="10866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grpSp>
        <p:sp>
          <p:nvSpPr>
            <p:cNvPr id="55" name="Elipse 54">
              <a:extLst>
                <a:ext uri="{FF2B5EF4-FFF2-40B4-BE49-F238E27FC236}">
                  <a16:creationId xmlns:a16="http://schemas.microsoft.com/office/drawing/2014/main" id="{966BFA1A-0A9B-8509-8AD7-E65EAB525E34}"/>
                </a:ext>
              </a:extLst>
            </p:cNvPr>
            <p:cNvSpPr/>
            <p:nvPr/>
          </p:nvSpPr>
          <p:spPr>
            <a:xfrm>
              <a:off x="1281752" y="1612013"/>
              <a:ext cx="359391" cy="3024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grpSp>
      <p:pic>
        <p:nvPicPr>
          <p:cNvPr id="1026" name="Picture 2" descr="Por una ciudad más verde. Naturia – Educació">
            <a:extLst>
              <a:ext uri="{FF2B5EF4-FFF2-40B4-BE49-F238E27FC236}">
                <a16:creationId xmlns:a16="http://schemas.microsoft.com/office/drawing/2014/main" id="{5B7F20D2-266A-8DE6-E46A-DE2950DDB6A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96356" y="771011"/>
            <a:ext cx="909039" cy="878522"/>
          </a:xfrm>
          <a:prstGeom prst="ellipse">
            <a:avLst/>
          </a:prstGeom>
          <a:ln w="63500" cap="rnd">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031" name="Conector recto 1030">
            <a:extLst>
              <a:ext uri="{FF2B5EF4-FFF2-40B4-BE49-F238E27FC236}">
                <a16:creationId xmlns:a16="http://schemas.microsoft.com/office/drawing/2014/main" id="{345162A4-DA90-A823-5EA3-DC250EA55AA6}"/>
              </a:ext>
            </a:extLst>
          </p:cNvPr>
          <p:cNvCxnSpPr>
            <a:cxnSpLocks/>
            <a:stCxn id="56" idx="0"/>
            <a:endCxn id="1055" idx="4"/>
          </p:cNvCxnSpPr>
          <p:nvPr/>
        </p:nvCxnSpPr>
        <p:spPr>
          <a:xfrm flipH="1" flipV="1">
            <a:off x="5409296" y="2757638"/>
            <a:ext cx="10365" cy="548392"/>
          </a:xfrm>
          <a:prstGeom prst="line">
            <a:avLst/>
          </a:prstGeom>
          <a:ln w="19050">
            <a:solidFill>
              <a:srgbClr val="272727"/>
            </a:solidFill>
          </a:ln>
        </p:spPr>
        <p:style>
          <a:lnRef idx="1">
            <a:schemeClr val="accent1"/>
          </a:lnRef>
          <a:fillRef idx="0">
            <a:schemeClr val="accent1"/>
          </a:fillRef>
          <a:effectRef idx="0">
            <a:schemeClr val="accent1"/>
          </a:effectRef>
          <a:fontRef idx="minor">
            <a:schemeClr val="tx1"/>
          </a:fontRef>
        </p:style>
      </p:cxnSp>
      <p:cxnSp>
        <p:nvCxnSpPr>
          <p:cNvPr id="1034" name="Conector recto 1033">
            <a:extLst>
              <a:ext uri="{FF2B5EF4-FFF2-40B4-BE49-F238E27FC236}">
                <a16:creationId xmlns:a16="http://schemas.microsoft.com/office/drawing/2014/main" id="{DDAC8F36-34FB-63F2-542D-8FD1BC16D6C1}"/>
              </a:ext>
            </a:extLst>
          </p:cNvPr>
          <p:cNvCxnSpPr>
            <a:cxnSpLocks/>
            <a:stCxn id="41" idx="0"/>
            <a:endCxn id="1056" idx="4"/>
          </p:cNvCxnSpPr>
          <p:nvPr/>
        </p:nvCxnSpPr>
        <p:spPr>
          <a:xfrm flipV="1">
            <a:off x="3615903" y="2713453"/>
            <a:ext cx="4382" cy="529250"/>
          </a:xfrm>
          <a:prstGeom prst="line">
            <a:avLst/>
          </a:prstGeom>
          <a:ln w="19050">
            <a:solidFill>
              <a:srgbClr val="272727"/>
            </a:solidFill>
          </a:ln>
        </p:spPr>
        <p:style>
          <a:lnRef idx="1">
            <a:schemeClr val="accent1"/>
          </a:lnRef>
          <a:fillRef idx="0">
            <a:schemeClr val="accent1"/>
          </a:fillRef>
          <a:effectRef idx="0">
            <a:schemeClr val="accent1"/>
          </a:effectRef>
          <a:fontRef idx="minor">
            <a:schemeClr val="tx1"/>
          </a:fontRef>
        </p:style>
      </p:cxnSp>
      <p:cxnSp>
        <p:nvCxnSpPr>
          <p:cNvPr id="1037" name="Conector recto 1036">
            <a:extLst>
              <a:ext uri="{FF2B5EF4-FFF2-40B4-BE49-F238E27FC236}">
                <a16:creationId xmlns:a16="http://schemas.microsoft.com/office/drawing/2014/main" id="{C9AD4E06-84B2-CAFF-3184-8C48FCF108DE}"/>
              </a:ext>
            </a:extLst>
          </p:cNvPr>
          <p:cNvCxnSpPr>
            <a:cxnSpLocks/>
            <a:stCxn id="51" idx="2"/>
          </p:cNvCxnSpPr>
          <p:nvPr/>
        </p:nvCxnSpPr>
        <p:spPr>
          <a:xfrm>
            <a:off x="3052545" y="615740"/>
            <a:ext cx="2154" cy="126319"/>
          </a:xfrm>
          <a:prstGeom prst="line">
            <a:avLst/>
          </a:prstGeom>
          <a:ln w="19050">
            <a:solidFill>
              <a:srgbClr val="272727"/>
            </a:solidFill>
          </a:ln>
        </p:spPr>
        <p:style>
          <a:lnRef idx="1">
            <a:schemeClr val="accent1"/>
          </a:lnRef>
          <a:fillRef idx="0">
            <a:schemeClr val="accent1"/>
          </a:fillRef>
          <a:effectRef idx="0">
            <a:schemeClr val="accent1"/>
          </a:effectRef>
          <a:fontRef idx="minor">
            <a:schemeClr val="tx1"/>
          </a:fontRef>
        </p:style>
      </p:cxnSp>
      <p:cxnSp>
        <p:nvCxnSpPr>
          <p:cNvPr id="1040" name="Conector recto 1039">
            <a:extLst>
              <a:ext uri="{FF2B5EF4-FFF2-40B4-BE49-F238E27FC236}">
                <a16:creationId xmlns:a16="http://schemas.microsoft.com/office/drawing/2014/main" id="{8E9E3117-8414-50BD-C7D8-BFF042DD62B8}"/>
              </a:ext>
            </a:extLst>
          </p:cNvPr>
          <p:cNvCxnSpPr>
            <a:cxnSpLocks/>
            <a:stCxn id="14" idx="0"/>
            <a:endCxn id="1026" idx="4"/>
          </p:cNvCxnSpPr>
          <p:nvPr/>
        </p:nvCxnSpPr>
        <p:spPr>
          <a:xfrm flipV="1">
            <a:off x="1650650" y="1649533"/>
            <a:ext cx="226" cy="196565"/>
          </a:xfrm>
          <a:prstGeom prst="line">
            <a:avLst/>
          </a:prstGeom>
          <a:ln w="19050">
            <a:solidFill>
              <a:srgbClr val="272727"/>
            </a:solidFill>
          </a:ln>
        </p:spPr>
        <p:style>
          <a:lnRef idx="1">
            <a:schemeClr val="accent1"/>
          </a:lnRef>
          <a:fillRef idx="0">
            <a:schemeClr val="accent1"/>
          </a:fillRef>
          <a:effectRef idx="0">
            <a:schemeClr val="accent1"/>
          </a:effectRef>
          <a:fontRef idx="minor">
            <a:schemeClr val="tx1"/>
          </a:fontRef>
        </p:style>
      </p:cxnSp>
      <p:sp>
        <p:nvSpPr>
          <p:cNvPr id="1047" name="CuadroTexto 1046">
            <a:extLst>
              <a:ext uri="{FF2B5EF4-FFF2-40B4-BE49-F238E27FC236}">
                <a16:creationId xmlns:a16="http://schemas.microsoft.com/office/drawing/2014/main" id="{E33A81A0-2661-269F-9682-B753D0E674A7}"/>
              </a:ext>
            </a:extLst>
          </p:cNvPr>
          <p:cNvSpPr txBox="1"/>
          <p:nvPr/>
        </p:nvSpPr>
        <p:spPr>
          <a:xfrm>
            <a:off x="2250279" y="200978"/>
            <a:ext cx="1622199"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100" b="0" i="0" u="none" strike="noStrike" kern="0" cap="none" spc="0" normalizeH="0" baseline="0" noProof="0" dirty="0">
                <a:ln>
                  <a:noFill/>
                </a:ln>
                <a:solidFill>
                  <a:srgbClr val="595959">
                    <a:lumMod val="75000"/>
                  </a:srgbClr>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Arial"/>
              </a:rPr>
              <a:t>NATURAL SCIENCE MUSEUM</a:t>
            </a:r>
          </a:p>
        </p:txBody>
      </p:sp>
      <p:pic>
        <p:nvPicPr>
          <p:cNvPr id="1055" name="Picture 10" descr="CEMAS, CENTRO MUNDIAL DE VALENCIA PARA LA ALIMENTACIÓN URBANA SOSTENIBLE -  Jose Luis Iniesta | Eyephotography">
            <a:extLst>
              <a:ext uri="{FF2B5EF4-FFF2-40B4-BE49-F238E27FC236}">
                <a16:creationId xmlns:a16="http://schemas.microsoft.com/office/drawing/2014/main" id="{180A2B13-4FD6-DE26-8E1C-F098BEE23174}"/>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967135" y="1897038"/>
            <a:ext cx="884321" cy="860600"/>
          </a:xfrm>
          <a:prstGeom prst="ellipse">
            <a:avLst/>
          </a:prstGeom>
          <a:ln w="63500" cap="rnd">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6" name="Picture 12" descr="Entradas Ciudad de las Artes y las Ciencias en Valencia sin colas">
            <a:extLst>
              <a:ext uri="{FF2B5EF4-FFF2-40B4-BE49-F238E27FC236}">
                <a16:creationId xmlns:a16="http://schemas.microsoft.com/office/drawing/2014/main" id="{82532FE0-71DC-983E-CEC4-37937BFE1430}"/>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178124" y="1826822"/>
            <a:ext cx="884321" cy="886631"/>
          </a:xfrm>
          <a:prstGeom prst="ellipse">
            <a:avLst/>
          </a:prstGeom>
          <a:ln w="63500" cap="rnd">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8" name="Picture 14" descr="Museo de Ciencias Naturales de Valencia | 2eloa">
            <a:extLst>
              <a:ext uri="{FF2B5EF4-FFF2-40B4-BE49-F238E27FC236}">
                <a16:creationId xmlns:a16="http://schemas.microsoft.com/office/drawing/2014/main" id="{BF7DE4E5-2BA9-C069-25F0-BE97B7C7E41E}"/>
              </a:ext>
            </a:extLst>
          </p:cNvPr>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a:ext>
            </a:extLst>
          </a:blip>
          <a:srcRect/>
          <a:stretch/>
        </p:blipFill>
        <p:spPr bwMode="auto">
          <a:xfrm>
            <a:off x="2591529" y="738705"/>
            <a:ext cx="911193" cy="886631"/>
          </a:xfrm>
          <a:prstGeom prst="ellipse">
            <a:avLst/>
          </a:prstGeom>
          <a:ln w="63500" cap="rnd">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74" name="CuadroTexto 1073">
            <a:extLst>
              <a:ext uri="{FF2B5EF4-FFF2-40B4-BE49-F238E27FC236}">
                <a16:creationId xmlns:a16="http://schemas.microsoft.com/office/drawing/2014/main" id="{CE38773C-6263-8F32-5B7F-77955629F38E}"/>
              </a:ext>
            </a:extLst>
          </p:cNvPr>
          <p:cNvSpPr txBox="1"/>
          <p:nvPr/>
        </p:nvSpPr>
        <p:spPr>
          <a:xfrm>
            <a:off x="2987804" y="3260590"/>
            <a:ext cx="1257060" cy="43088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100" b="0" i="0" u="none" strike="noStrike" kern="0" cap="none" spc="0" normalizeH="0" baseline="0" noProof="0" dirty="0">
                <a:ln>
                  <a:noFill/>
                </a:ln>
                <a:solidFill>
                  <a:srgbClr val="595959">
                    <a:lumMod val="75000"/>
                  </a:srgbClr>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Arial"/>
              </a:rPr>
              <a:t>CITY OF ARTS AND SCIENCES</a:t>
            </a:r>
          </a:p>
        </p:txBody>
      </p:sp>
      <p:grpSp>
        <p:nvGrpSpPr>
          <p:cNvPr id="1082" name="Grupo 1081">
            <a:extLst>
              <a:ext uri="{FF2B5EF4-FFF2-40B4-BE49-F238E27FC236}">
                <a16:creationId xmlns:a16="http://schemas.microsoft.com/office/drawing/2014/main" id="{97445DF7-01F5-7D3E-3988-2028361A35B1}"/>
              </a:ext>
            </a:extLst>
          </p:cNvPr>
          <p:cNvGrpSpPr/>
          <p:nvPr/>
        </p:nvGrpSpPr>
        <p:grpSpPr>
          <a:xfrm>
            <a:off x="3834845" y="1297572"/>
            <a:ext cx="2550262" cy="376550"/>
            <a:chOff x="1281752" y="1612012"/>
            <a:chExt cx="1376133" cy="303632"/>
          </a:xfrm>
        </p:grpSpPr>
        <p:grpSp>
          <p:nvGrpSpPr>
            <p:cNvPr id="1083" name="Grupo 1082">
              <a:extLst>
                <a:ext uri="{FF2B5EF4-FFF2-40B4-BE49-F238E27FC236}">
                  <a16:creationId xmlns:a16="http://schemas.microsoft.com/office/drawing/2014/main" id="{CF4AEC97-9F29-D576-9439-FF04ECE343B6}"/>
                </a:ext>
              </a:extLst>
            </p:cNvPr>
            <p:cNvGrpSpPr/>
            <p:nvPr/>
          </p:nvGrpSpPr>
          <p:grpSpPr>
            <a:xfrm>
              <a:off x="1444109" y="1612012"/>
              <a:ext cx="1213776" cy="303632"/>
              <a:chOff x="-276728" y="499654"/>
              <a:chExt cx="3669877" cy="1091021"/>
            </a:xfrm>
          </p:grpSpPr>
          <p:sp>
            <p:nvSpPr>
              <p:cNvPr id="1085" name="Rectángulo 1084">
                <a:extLst>
                  <a:ext uri="{FF2B5EF4-FFF2-40B4-BE49-F238E27FC236}">
                    <a16:creationId xmlns:a16="http://schemas.microsoft.com/office/drawing/2014/main" id="{BA1768AD-17C8-9B4C-B848-B85CA5EF25DB}"/>
                  </a:ext>
                </a:extLst>
              </p:cNvPr>
              <p:cNvSpPr/>
              <p:nvPr/>
            </p:nvSpPr>
            <p:spPr>
              <a:xfrm>
                <a:off x="-276728" y="499654"/>
                <a:ext cx="3152775" cy="109102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1086" name="Elipse 1085">
                <a:extLst>
                  <a:ext uri="{FF2B5EF4-FFF2-40B4-BE49-F238E27FC236}">
                    <a16:creationId xmlns:a16="http://schemas.microsoft.com/office/drawing/2014/main" id="{BA1140FE-AF4C-3AF2-D435-18FFE0B74B36}"/>
                  </a:ext>
                </a:extLst>
              </p:cNvPr>
              <p:cNvSpPr/>
              <p:nvPr/>
            </p:nvSpPr>
            <p:spPr>
              <a:xfrm>
                <a:off x="2306524" y="504050"/>
                <a:ext cx="1086625" cy="10866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grpSp>
        <p:sp>
          <p:nvSpPr>
            <p:cNvPr id="1084" name="Elipse 1083">
              <a:extLst>
                <a:ext uri="{FF2B5EF4-FFF2-40B4-BE49-F238E27FC236}">
                  <a16:creationId xmlns:a16="http://schemas.microsoft.com/office/drawing/2014/main" id="{CEEAC688-5F6D-5A36-629A-90400A7C5EC2}"/>
                </a:ext>
              </a:extLst>
            </p:cNvPr>
            <p:cNvSpPr/>
            <p:nvPr/>
          </p:nvSpPr>
          <p:spPr>
            <a:xfrm>
              <a:off x="1281752" y="1612013"/>
              <a:ext cx="359391" cy="3024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grpSp>
      <p:sp>
        <p:nvSpPr>
          <p:cNvPr id="1081" name="CuadroTexto 1080">
            <a:extLst>
              <a:ext uri="{FF2B5EF4-FFF2-40B4-BE49-F238E27FC236}">
                <a16:creationId xmlns:a16="http://schemas.microsoft.com/office/drawing/2014/main" id="{49C59884-1953-57F0-36E4-598F02A7D350}"/>
              </a:ext>
            </a:extLst>
          </p:cNvPr>
          <p:cNvSpPr txBox="1"/>
          <p:nvPr/>
        </p:nvSpPr>
        <p:spPr>
          <a:xfrm>
            <a:off x="4791167" y="3346309"/>
            <a:ext cx="1283603"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100" b="0" i="0" u="none" strike="noStrike" kern="0" cap="none" spc="0" normalizeH="0" baseline="0" noProof="0" dirty="0">
                <a:ln>
                  <a:noFill/>
                </a:ln>
                <a:solidFill>
                  <a:srgbClr val="595959">
                    <a:lumMod val="75000"/>
                  </a:srgbClr>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Arial"/>
              </a:rPr>
              <a:t>CEMAS</a:t>
            </a:r>
          </a:p>
        </p:txBody>
      </p:sp>
      <p:cxnSp>
        <p:nvCxnSpPr>
          <p:cNvPr id="1087" name="Conector recto 1086">
            <a:extLst>
              <a:ext uri="{FF2B5EF4-FFF2-40B4-BE49-F238E27FC236}">
                <a16:creationId xmlns:a16="http://schemas.microsoft.com/office/drawing/2014/main" id="{DBE95350-6E7F-855A-9620-07B9F5FD8339}"/>
              </a:ext>
            </a:extLst>
          </p:cNvPr>
          <p:cNvCxnSpPr>
            <a:cxnSpLocks/>
            <a:stCxn id="1090" idx="0"/>
            <a:endCxn id="1085" idx="2"/>
          </p:cNvCxnSpPr>
          <p:nvPr/>
        </p:nvCxnSpPr>
        <p:spPr>
          <a:xfrm flipV="1">
            <a:off x="4517453" y="1674122"/>
            <a:ext cx="584490" cy="559358"/>
          </a:xfrm>
          <a:prstGeom prst="line">
            <a:avLst/>
          </a:prstGeom>
          <a:ln w="19050">
            <a:solidFill>
              <a:srgbClr val="272727"/>
            </a:solidFill>
          </a:ln>
        </p:spPr>
        <p:style>
          <a:lnRef idx="1">
            <a:schemeClr val="accent1"/>
          </a:lnRef>
          <a:fillRef idx="0">
            <a:schemeClr val="accent1"/>
          </a:fillRef>
          <a:effectRef idx="0">
            <a:schemeClr val="accent1"/>
          </a:effectRef>
          <a:fontRef idx="minor">
            <a:schemeClr val="tx1"/>
          </a:fontRef>
        </p:style>
      </p:cxnSp>
      <p:pic>
        <p:nvPicPr>
          <p:cNvPr id="1090" name="Picture 16">
            <a:extLst>
              <a:ext uri="{FF2B5EF4-FFF2-40B4-BE49-F238E27FC236}">
                <a16:creationId xmlns:a16="http://schemas.microsoft.com/office/drawing/2014/main" id="{75CDCAB2-4CD5-236C-6017-6CD70DB285B4}"/>
              </a:ext>
            </a:extLst>
          </p:cNvPr>
          <p:cNvPicPr>
            <a:picLocks noChangeAspect="1" noChangeArrowheads="1"/>
          </p:cNvPicPr>
          <p:nvPr/>
        </p:nvPicPr>
        <p:blipFill rotWithShape="1">
          <a:blip r:embed="rId10" cstate="email">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4074428" y="2233480"/>
            <a:ext cx="886049" cy="886632"/>
          </a:xfrm>
          <a:prstGeom prst="ellipse">
            <a:avLst/>
          </a:prstGeom>
          <a:ln w="63500" cap="rnd">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92" name="CuadroTexto 1091">
            <a:extLst>
              <a:ext uri="{FF2B5EF4-FFF2-40B4-BE49-F238E27FC236}">
                <a16:creationId xmlns:a16="http://schemas.microsoft.com/office/drawing/2014/main" id="{BF487415-3877-63A1-900C-9017AFF1A422}"/>
              </a:ext>
            </a:extLst>
          </p:cNvPr>
          <p:cNvSpPr txBox="1"/>
          <p:nvPr/>
        </p:nvSpPr>
        <p:spPr>
          <a:xfrm>
            <a:off x="3893325" y="1401495"/>
            <a:ext cx="2603557"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ES" sz="1100" dirty="0">
                <a:solidFill>
                  <a:srgbClr val="595959">
                    <a:lumMod val="75000"/>
                  </a:srgbClr>
                </a:solidFill>
                <a:latin typeface="Roboto Medium" panose="02000000000000000000" pitchFamily="2" charset="0"/>
                <a:ea typeface="Roboto Medium" panose="02000000000000000000" pitchFamily="2" charset="0"/>
                <a:cs typeface="Roboto Medium" panose="02000000000000000000" pitchFamily="2" charset="0"/>
              </a:rPr>
              <a:t>VALÈNCIA INNOVATION CAPITAL</a:t>
            </a:r>
            <a:endParaRPr kumimoji="0" lang="es-ES" sz="1100" b="0" i="0" u="none" strike="noStrike" kern="0" cap="none" spc="0" normalizeH="0" baseline="0" noProof="0" dirty="0">
              <a:ln>
                <a:noFill/>
              </a:ln>
              <a:solidFill>
                <a:srgbClr val="595959">
                  <a:lumMod val="75000"/>
                </a:srgbClr>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Arial"/>
            </a:endParaRPr>
          </a:p>
        </p:txBody>
      </p:sp>
    </p:spTree>
    <p:extLst>
      <p:ext uri="{BB962C8B-B14F-4D97-AF65-F5344CB8AC3E}">
        <p14:creationId xmlns:p14="http://schemas.microsoft.com/office/powerpoint/2010/main" val="2956477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3A46F"/>
        </a:solidFill>
        <a:effectLst/>
      </p:bgPr>
    </p:bg>
    <p:spTree>
      <p:nvGrpSpPr>
        <p:cNvPr id="1" name="Shape 53"/>
        <p:cNvGrpSpPr/>
        <p:nvPr/>
      </p:nvGrpSpPr>
      <p:grpSpPr>
        <a:xfrm>
          <a:off x="0" y="0"/>
          <a:ext cx="0" cy="0"/>
          <a:chOff x="0" y="0"/>
          <a:chExt cx="0" cy="0"/>
        </a:xfrm>
      </p:grpSpPr>
      <p:pic>
        <p:nvPicPr>
          <p:cNvPr id="5" name="Imagen 4" descr="Un grupo de personas en bicicleta en frente de edificio&#10;&#10;Descripción generada automáticamente">
            <a:extLst>
              <a:ext uri="{FF2B5EF4-FFF2-40B4-BE49-F238E27FC236}">
                <a16:creationId xmlns:a16="http://schemas.microsoft.com/office/drawing/2014/main" id="{A66FC650-6E4A-FFCB-3E77-6E72A5B34B8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Rectángulo 1">
            <a:extLst>
              <a:ext uri="{FF2B5EF4-FFF2-40B4-BE49-F238E27FC236}">
                <a16:creationId xmlns:a16="http://schemas.microsoft.com/office/drawing/2014/main" id="{A3F75E89-A39A-13C5-40BD-F98D8E221A0E}"/>
              </a:ext>
            </a:extLst>
          </p:cNvPr>
          <p:cNvSpPr/>
          <p:nvPr/>
        </p:nvSpPr>
        <p:spPr>
          <a:xfrm>
            <a:off x="776514" y="621619"/>
            <a:ext cx="5522686" cy="1950132"/>
          </a:xfrm>
          <a:prstGeom prst="rect">
            <a:avLst/>
          </a:prstGeom>
          <a:solidFill>
            <a:srgbClr val="53A46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dirty="0">
              <a:latin typeface="Roboto" panose="02000000000000000000" pitchFamily="2" charset="0"/>
            </a:endParaRPr>
          </a:p>
        </p:txBody>
      </p:sp>
      <p:sp>
        <p:nvSpPr>
          <p:cNvPr id="55" name="Google Shape;55;p13"/>
          <p:cNvSpPr txBox="1"/>
          <p:nvPr/>
        </p:nvSpPr>
        <p:spPr>
          <a:xfrm>
            <a:off x="1148407" y="941288"/>
            <a:ext cx="4664564" cy="1292631"/>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sz="3600" b="1" dirty="0" err="1">
                <a:solidFill>
                  <a:schemeClr val="bg1"/>
                </a:solidFill>
                <a:latin typeface="Roboto Black" panose="02000000000000000000" pitchFamily="2" charset="0"/>
                <a:ea typeface="Roboto"/>
                <a:cs typeface="Roboto"/>
                <a:sym typeface="Roboto"/>
              </a:rPr>
              <a:t>València</a:t>
            </a:r>
            <a:r>
              <a:rPr lang="en-US" sz="3600" b="1" dirty="0">
                <a:solidFill>
                  <a:schemeClr val="bg1"/>
                </a:solidFill>
                <a:latin typeface="Roboto Black" panose="02000000000000000000" pitchFamily="2" charset="0"/>
                <a:ea typeface="Roboto"/>
                <a:cs typeface="Roboto"/>
                <a:sym typeface="Roboto"/>
              </a:rPr>
              <a:t>, On A Mission Together</a:t>
            </a:r>
            <a:endParaRPr lang="en-GB" sz="3600" b="1" dirty="0">
              <a:solidFill>
                <a:schemeClr val="bg1"/>
              </a:solidFill>
              <a:latin typeface="Roboto Black" panose="02000000000000000000" pitchFamily="2" charset="0"/>
              <a:ea typeface="Roboto"/>
              <a:cs typeface="Roboto"/>
              <a:sym typeface="Roboto"/>
            </a:endParaRPr>
          </a:p>
        </p:txBody>
      </p:sp>
      <p:sp>
        <p:nvSpPr>
          <p:cNvPr id="15" name="Elipse 14">
            <a:extLst>
              <a:ext uri="{FF2B5EF4-FFF2-40B4-BE49-F238E27FC236}">
                <a16:creationId xmlns:a16="http://schemas.microsoft.com/office/drawing/2014/main" id="{B19A2F64-581E-6AD9-7388-171BF619C5AC}"/>
              </a:ext>
            </a:extLst>
          </p:cNvPr>
          <p:cNvSpPr/>
          <p:nvPr/>
        </p:nvSpPr>
        <p:spPr>
          <a:xfrm>
            <a:off x="5957901" y="1429371"/>
            <a:ext cx="983553" cy="927659"/>
          </a:xfrm>
          <a:prstGeom prst="ellipse">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4" name="Elipse 3">
            <a:extLst>
              <a:ext uri="{FF2B5EF4-FFF2-40B4-BE49-F238E27FC236}">
                <a16:creationId xmlns:a16="http://schemas.microsoft.com/office/drawing/2014/main" id="{C8666C58-3902-F715-5C25-E0E515598F25}"/>
              </a:ext>
            </a:extLst>
          </p:cNvPr>
          <p:cNvSpPr/>
          <p:nvPr/>
        </p:nvSpPr>
        <p:spPr>
          <a:xfrm>
            <a:off x="-1575942" y="3343385"/>
            <a:ext cx="3540154" cy="3338971"/>
          </a:xfrm>
          <a:prstGeom prst="ellipse">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11" name="Elipse 10">
            <a:extLst>
              <a:ext uri="{FF2B5EF4-FFF2-40B4-BE49-F238E27FC236}">
                <a16:creationId xmlns:a16="http://schemas.microsoft.com/office/drawing/2014/main" id="{ECD01376-FCC9-D0C0-3ED2-ECDAC11251DC}"/>
              </a:ext>
            </a:extLst>
          </p:cNvPr>
          <p:cNvSpPr/>
          <p:nvPr/>
        </p:nvSpPr>
        <p:spPr>
          <a:xfrm>
            <a:off x="7514414" y="1429371"/>
            <a:ext cx="983553" cy="927659"/>
          </a:xfrm>
          <a:prstGeom prst="ellipse">
            <a:avLst/>
          </a:prstGeom>
          <a:solidFill>
            <a:srgbClr val="53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pic>
        <p:nvPicPr>
          <p:cNvPr id="17" name="Imagen 16" descr="Logotipo, nombre de la empresa&#10;&#10;Descripción generada automáticamente">
            <a:extLst>
              <a:ext uri="{FF2B5EF4-FFF2-40B4-BE49-F238E27FC236}">
                <a16:creationId xmlns:a16="http://schemas.microsoft.com/office/drawing/2014/main" id="{F97AB50F-5513-A929-51D5-13C081F429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1049" y="3745241"/>
            <a:ext cx="582379" cy="1083329"/>
          </a:xfrm>
          <a:prstGeom prst="rect">
            <a:avLst/>
          </a:prstGeom>
        </p:spPr>
      </p:pic>
    </p:spTree>
    <p:extLst>
      <p:ext uri="{BB962C8B-B14F-4D97-AF65-F5344CB8AC3E}">
        <p14:creationId xmlns:p14="http://schemas.microsoft.com/office/powerpoint/2010/main" val="10397534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272727"/>
        </a:solidFill>
        <a:effectLst/>
      </p:bgPr>
    </p:bg>
    <p:spTree>
      <p:nvGrpSpPr>
        <p:cNvPr id="1" name=""/>
        <p:cNvGrpSpPr/>
        <p:nvPr/>
      </p:nvGrpSpPr>
      <p:grpSpPr>
        <a:xfrm>
          <a:off x="0" y="0"/>
          <a:ext cx="0" cy="0"/>
          <a:chOff x="0" y="0"/>
          <a:chExt cx="0" cy="0"/>
        </a:xfrm>
      </p:grpSpPr>
      <p:sp>
        <p:nvSpPr>
          <p:cNvPr id="5" name="Google Shape;65;p14">
            <a:extLst>
              <a:ext uri="{FF2B5EF4-FFF2-40B4-BE49-F238E27FC236}">
                <a16:creationId xmlns:a16="http://schemas.microsoft.com/office/drawing/2014/main" id="{36B836DF-82B6-D3B7-E642-78DFB08F7DC7}"/>
              </a:ext>
            </a:extLst>
          </p:cNvPr>
          <p:cNvSpPr txBox="1"/>
          <p:nvPr/>
        </p:nvSpPr>
        <p:spPr>
          <a:xfrm>
            <a:off x="990600" y="1700947"/>
            <a:ext cx="7162799" cy="1600408"/>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FFFF"/>
                </a:solidFill>
                <a:effectLst/>
                <a:uLnTx/>
                <a:uFillTx/>
                <a:latin typeface="Roboto Medium" panose="02000000000000000000" pitchFamily="2" charset="0"/>
                <a:ea typeface="Roboto Medium" panose="020B0604020202020204" pitchFamily="2" charset="0"/>
                <a:cs typeface="Roboto"/>
                <a:sym typeface="Roboto"/>
              </a:rPr>
              <a:t>2024, A YEAR TO MAKE THINGS HAPPEN</a:t>
            </a:r>
            <a:endParaRPr kumimoji="0" lang="en-GB" sz="4000" b="1" i="0" u="none" strike="noStrike" kern="0" cap="none" spc="0" normalizeH="0" baseline="0" noProof="0" dirty="0">
              <a:ln>
                <a:noFill/>
              </a:ln>
              <a:solidFill>
                <a:srgbClr val="FFFFFF"/>
              </a:solidFill>
              <a:effectLst/>
              <a:uLnTx/>
              <a:uFillTx/>
              <a:latin typeface="Roboto Medium" panose="02000000000000000000" pitchFamily="2" charset="0"/>
              <a:ea typeface="Roboto Medium" panose="020B0604020202020204" pitchFamily="2" charset="0"/>
              <a:cs typeface="Roboto" panose="02000000000000000000" pitchFamily="2" charset="0"/>
              <a:sym typeface="Arial"/>
            </a:endParaRPr>
          </a:p>
        </p:txBody>
      </p:sp>
    </p:spTree>
    <p:extLst>
      <p:ext uri="{BB962C8B-B14F-4D97-AF65-F5344CB8AC3E}">
        <p14:creationId xmlns:p14="http://schemas.microsoft.com/office/powerpoint/2010/main" val="24034250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grupo de personas en una cancha&#10;&#10;Descripción generada automáticamente con confianza media">
            <a:extLst>
              <a:ext uri="{FF2B5EF4-FFF2-40B4-BE49-F238E27FC236}">
                <a16:creationId xmlns:a16="http://schemas.microsoft.com/office/drawing/2014/main" id="{B22BBDDE-225F-2548-00D5-F8A4A51BD4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821" y="-3088"/>
            <a:ext cx="9299641" cy="5149676"/>
          </a:xfrm>
          <a:prstGeom prst="rect">
            <a:avLst/>
          </a:prstGeom>
        </p:spPr>
      </p:pic>
      <p:sp>
        <p:nvSpPr>
          <p:cNvPr id="4" name="Elipse 3">
            <a:extLst>
              <a:ext uri="{FF2B5EF4-FFF2-40B4-BE49-F238E27FC236}">
                <a16:creationId xmlns:a16="http://schemas.microsoft.com/office/drawing/2014/main" id="{63DA2D28-E55B-3C0A-7BA8-394074976BF5}"/>
              </a:ext>
            </a:extLst>
          </p:cNvPr>
          <p:cNvSpPr/>
          <p:nvPr/>
        </p:nvSpPr>
        <p:spPr>
          <a:xfrm>
            <a:off x="7833723" y="4726889"/>
            <a:ext cx="807244" cy="807244"/>
          </a:xfrm>
          <a:prstGeom prst="ellipse">
            <a:avLst/>
          </a:prstGeom>
          <a:solidFill>
            <a:srgbClr val="95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5" name="Elipse 4">
            <a:extLst>
              <a:ext uri="{FF2B5EF4-FFF2-40B4-BE49-F238E27FC236}">
                <a16:creationId xmlns:a16="http://schemas.microsoft.com/office/drawing/2014/main" id="{9CC28C9B-3AC8-A344-4FD9-DBC31C157AF3}"/>
              </a:ext>
            </a:extLst>
          </p:cNvPr>
          <p:cNvSpPr/>
          <p:nvPr/>
        </p:nvSpPr>
        <p:spPr>
          <a:xfrm>
            <a:off x="7833723" y="3743299"/>
            <a:ext cx="807244" cy="807244"/>
          </a:xfrm>
          <a:prstGeom prst="ellipse">
            <a:avLst/>
          </a:prstGeom>
          <a:solidFill>
            <a:srgbClr val="53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6" name="Elipse 5">
            <a:extLst>
              <a:ext uri="{FF2B5EF4-FFF2-40B4-BE49-F238E27FC236}">
                <a16:creationId xmlns:a16="http://schemas.microsoft.com/office/drawing/2014/main" id="{CD554101-ADFC-63D7-C861-86C294D640D3}"/>
              </a:ext>
            </a:extLst>
          </p:cNvPr>
          <p:cNvSpPr/>
          <p:nvPr/>
        </p:nvSpPr>
        <p:spPr>
          <a:xfrm>
            <a:off x="7833723" y="2728886"/>
            <a:ext cx="807244" cy="807244"/>
          </a:xfrm>
          <a:prstGeom prst="ellipse">
            <a:avLst/>
          </a:prstGeom>
          <a:solidFill>
            <a:srgbClr val="95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7" name="Elipse 6">
            <a:extLst>
              <a:ext uri="{FF2B5EF4-FFF2-40B4-BE49-F238E27FC236}">
                <a16:creationId xmlns:a16="http://schemas.microsoft.com/office/drawing/2014/main" id="{4A7B78C9-C961-6A65-6A60-F0A043D68EF6}"/>
              </a:ext>
            </a:extLst>
          </p:cNvPr>
          <p:cNvSpPr/>
          <p:nvPr/>
        </p:nvSpPr>
        <p:spPr>
          <a:xfrm>
            <a:off x="7833723" y="1714473"/>
            <a:ext cx="807244" cy="807244"/>
          </a:xfrm>
          <a:prstGeom prst="ellipse">
            <a:avLst/>
          </a:prstGeom>
          <a:solidFill>
            <a:srgbClr val="53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grpSp>
        <p:nvGrpSpPr>
          <p:cNvPr id="9" name="Grupo 8">
            <a:extLst>
              <a:ext uri="{FF2B5EF4-FFF2-40B4-BE49-F238E27FC236}">
                <a16:creationId xmlns:a16="http://schemas.microsoft.com/office/drawing/2014/main" id="{00DD84BF-4C5C-9526-4A83-514A63E28E9F}"/>
              </a:ext>
            </a:extLst>
          </p:cNvPr>
          <p:cNvGrpSpPr/>
          <p:nvPr/>
        </p:nvGrpSpPr>
        <p:grpSpPr>
          <a:xfrm>
            <a:off x="0" y="688127"/>
            <a:ext cx="3722146" cy="931112"/>
            <a:chOff x="-276728" y="499654"/>
            <a:chExt cx="3669877" cy="1091021"/>
          </a:xfrm>
        </p:grpSpPr>
        <p:sp>
          <p:nvSpPr>
            <p:cNvPr id="10" name="Rectángulo 9">
              <a:extLst>
                <a:ext uri="{FF2B5EF4-FFF2-40B4-BE49-F238E27FC236}">
                  <a16:creationId xmlns:a16="http://schemas.microsoft.com/office/drawing/2014/main" id="{B24DCE8D-6A07-7CD3-9961-21012F7ACAE8}"/>
                </a:ext>
              </a:extLst>
            </p:cNvPr>
            <p:cNvSpPr/>
            <p:nvPr/>
          </p:nvSpPr>
          <p:spPr>
            <a:xfrm>
              <a:off x="-276728" y="499654"/>
              <a:ext cx="3152775" cy="109102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11" name="Elipse 10">
              <a:extLst>
                <a:ext uri="{FF2B5EF4-FFF2-40B4-BE49-F238E27FC236}">
                  <a16:creationId xmlns:a16="http://schemas.microsoft.com/office/drawing/2014/main" id="{5EF357FE-08FC-F73B-CE8E-58CD7CE28E98}"/>
                </a:ext>
              </a:extLst>
            </p:cNvPr>
            <p:cNvSpPr/>
            <p:nvPr/>
          </p:nvSpPr>
          <p:spPr>
            <a:xfrm>
              <a:off x="2306524" y="504050"/>
              <a:ext cx="1086625" cy="10866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grpSp>
      <p:sp>
        <p:nvSpPr>
          <p:cNvPr id="12" name="Google Shape;65;p14">
            <a:extLst>
              <a:ext uri="{FF2B5EF4-FFF2-40B4-BE49-F238E27FC236}">
                <a16:creationId xmlns:a16="http://schemas.microsoft.com/office/drawing/2014/main" id="{7847DA4E-76CB-3942-7B81-7979033C4441}"/>
              </a:ext>
            </a:extLst>
          </p:cNvPr>
          <p:cNvSpPr txBox="1"/>
          <p:nvPr/>
        </p:nvSpPr>
        <p:spPr>
          <a:xfrm>
            <a:off x="264370" y="891271"/>
            <a:ext cx="4104508" cy="61552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600"/>
              </a:spcAft>
              <a:buClr>
                <a:srgbClr val="000000"/>
              </a:buClr>
              <a:buSzTx/>
              <a:buFont typeface="Arial"/>
              <a:buNone/>
              <a:tabLst/>
              <a:defRPr/>
            </a:pPr>
            <a:r>
              <a:rPr kumimoji="0" lang="es-ES" sz="2000" b="0" i="0" u="none" strike="noStrike" kern="0" cap="none" spc="0" normalizeH="0" baseline="0" noProof="0" dirty="0">
                <a:ln>
                  <a:noFill/>
                </a:ln>
                <a:solidFill>
                  <a:srgbClr val="53A46F"/>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Arial"/>
              </a:rPr>
              <a:t>New Turia </a:t>
            </a:r>
            <a:r>
              <a:rPr kumimoji="0" lang="es-ES" sz="2000" b="0" i="0" u="none" strike="noStrike" kern="0" cap="none" spc="0" normalizeH="0" baseline="0" noProof="0" dirty="0" err="1">
                <a:ln>
                  <a:noFill/>
                </a:ln>
                <a:solidFill>
                  <a:srgbClr val="53A46F"/>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Arial"/>
              </a:rPr>
              <a:t>Riverbed</a:t>
            </a:r>
            <a:endParaRPr kumimoji="0" lang="es-ES" sz="2000" b="0" i="0" u="none" strike="noStrike" kern="0" cap="none" spc="0" normalizeH="0" baseline="0" noProof="0" dirty="0">
              <a:ln>
                <a:noFill/>
              </a:ln>
              <a:solidFill>
                <a:srgbClr val="53A46F"/>
              </a:solidFill>
              <a:effectLst/>
              <a:uLnTx/>
              <a:uFillTx/>
              <a:latin typeface="Roboto Medium" panose="02000000000000000000" pitchFamily="2" charset="0"/>
              <a:ea typeface="Roboto Medium" panose="02000000000000000000" pitchFamily="2" charset="0"/>
              <a:cs typeface="Roboto Medium" panose="02000000000000000000" pitchFamily="2" charset="0"/>
              <a:sym typeface="Arial"/>
            </a:endParaRPr>
          </a:p>
        </p:txBody>
      </p:sp>
    </p:spTree>
    <p:extLst>
      <p:ext uri="{BB962C8B-B14F-4D97-AF65-F5344CB8AC3E}">
        <p14:creationId xmlns:p14="http://schemas.microsoft.com/office/powerpoint/2010/main" val="18288837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cxnSp>
        <p:nvCxnSpPr>
          <p:cNvPr id="8" name="Conector recto 7">
            <a:extLst>
              <a:ext uri="{FF2B5EF4-FFF2-40B4-BE49-F238E27FC236}">
                <a16:creationId xmlns:a16="http://schemas.microsoft.com/office/drawing/2014/main" id="{8BE8F35D-66F8-DE47-4EBB-EDB4A4210523}"/>
              </a:ext>
            </a:extLst>
          </p:cNvPr>
          <p:cNvCxnSpPr>
            <a:cxnSpLocks/>
          </p:cNvCxnSpPr>
          <p:nvPr/>
        </p:nvCxnSpPr>
        <p:spPr>
          <a:xfrm>
            <a:off x="618366" y="1151605"/>
            <a:ext cx="2189302" cy="0"/>
          </a:xfrm>
          <a:prstGeom prst="line">
            <a:avLst/>
          </a:prstGeom>
          <a:ln w="19050">
            <a:solidFill>
              <a:srgbClr val="93C6C9"/>
            </a:solidFill>
          </a:ln>
        </p:spPr>
        <p:style>
          <a:lnRef idx="1">
            <a:schemeClr val="accent1"/>
          </a:lnRef>
          <a:fillRef idx="0">
            <a:schemeClr val="accent1"/>
          </a:fillRef>
          <a:effectRef idx="0">
            <a:schemeClr val="accent1"/>
          </a:effectRef>
          <a:fontRef idx="minor">
            <a:schemeClr val="tx1"/>
          </a:fontRef>
        </p:style>
      </p:cxnSp>
      <p:sp>
        <p:nvSpPr>
          <p:cNvPr id="10" name="Google Shape;65;p14">
            <a:extLst>
              <a:ext uri="{FF2B5EF4-FFF2-40B4-BE49-F238E27FC236}">
                <a16:creationId xmlns:a16="http://schemas.microsoft.com/office/drawing/2014/main" id="{59BBCF49-FABD-9317-6AEE-9792A3D03A81}"/>
              </a:ext>
            </a:extLst>
          </p:cNvPr>
          <p:cNvSpPr txBox="1"/>
          <p:nvPr/>
        </p:nvSpPr>
        <p:spPr>
          <a:xfrm>
            <a:off x="520998" y="259083"/>
            <a:ext cx="3169862" cy="89252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272727"/>
                </a:solidFill>
                <a:effectLst/>
                <a:uLnTx/>
                <a:uFillTx/>
                <a:latin typeface="Roboto Medium" panose="02000000000000000000" pitchFamily="2" charset="0"/>
                <a:ea typeface="Roboto"/>
                <a:cs typeface="Roboto" panose="02000000000000000000" pitchFamily="2" charset="0"/>
                <a:sym typeface="Roboto"/>
              </a:rPr>
              <a:t>MY NEIGHBOURHOOD IN TRANSITION</a:t>
            </a:r>
            <a:endParaRPr kumimoji="0" lang="en-GB" sz="2000" b="1" i="0" u="none" strike="noStrike" kern="0" cap="none" spc="0" normalizeH="0" baseline="0" noProof="0" dirty="0">
              <a:ln>
                <a:noFill/>
              </a:ln>
              <a:solidFill>
                <a:srgbClr val="272727"/>
              </a:solidFill>
              <a:effectLst/>
              <a:uLnTx/>
              <a:uFillTx/>
              <a:latin typeface="Roboto Medium" panose="02000000000000000000" pitchFamily="2" charset="0"/>
              <a:ea typeface="Roboto" panose="02000000000000000000" pitchFamily="2" charset="0"/>
              <a:cs typeface="Roboto" panose="02000000000000000000" pitchFamily="2" charset="0"/>
              <a:sym typeface="Arial"/>
            </a:endParaRPr>
          </a:p>
        </p:txBody>
      </p:sp>
      <p:sp>
        <p:nvSpPr>
          <p:cNvPr id="2" name="Google Shape;65;p14">
            <a:extLst>
              <a:ext uri="{FF2B5EF4-FFF2-40B4-BE49-F238E27FC236}">
                <a16:creationId xmlns:a16="http://schemas.microsoft.com/office/drawing/2014/main" id="{9AF9C577-13D0-36BA-2A8A-60DC4A5D6CA9}"/>
              </a:ext>
            </a:extLst>
          </p:cNvPr>
          <p:cNvSpPr txBox="1"/>
          <p:nvPr/>
        </p:nvSpPr>
        <p:spPr>
          <a:xfrm>
            <a:off x="619755" y="2517628"/>
            <a:ext cx="3015046" cy="45624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600"/>
              </a:spcAft>
              <a:buClr>
                <a:srgbClr val="000000"/>
              </a:buClr>
              <a:buSzTx/>
              <a:buFont typeface="Arial"/>
              <a:buNone/>
              <a:tabLst/>
              <a:defRPr/>
            </a:pPr>
            <a:r>
              <a:rPr kumimoji="0" lang="en-US" sz="1100" b="1"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Arial"/>
              </a:rPr>
              <a:t>Objectives?</a:t>
            </a:r>
          </a:p>
        </p:txBody>
      </p:sp>
      <p:sp>
        <p:nvSpPr>
          <p:cNvPr id="7" name="Signo menos 6">
            <a:extLst>
              <a:ext uri="{FF2B5EF4-FFF2-40B4-BE49-F238E27FC236}">
                <a16:creationId xmlns:a16="http://schemas.microsoft.com/office/drawing/2014/main" id="{04419959-4731-CF43-33FF-D4D60F576B50}"/>
              </a:ext>
            </a:extLst>
          </p:cNvPr>
          <p:cNvSpPr/>
          <p:nvPr/>
        </p:nvSpPr>
        <p:spPr>
          <a:xfrm>
            <a:off x="749743" y="2901085"/>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9" name="Google Shape;65;p14">
            <a:extLst>
              <a:ext uri="{FF2B5EF4-FFF2-40B4-BE49-F238E27FC236}">
                <a16:creationId xmlns:a16="http://schemas.microsoft.com/office/drawing/2014/main" id="{210443C9-A6DA-52FE-0C65-5F61820D1C81}"/>
              </a:ext>
            </a:extLst>
          </p:cNvPr>
          <p:cNvSpPr txBox="1"/>
          <p:nvPr/>
        </p:nvSpPr>
        <p:spPr>
          <a:xfrm>
            <a:off x="869900" y="2803650"/>
            <a:ext cx="2610706" cy="101563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100" b="0"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Arial"/>
              </a:rPr>
              <a:t>Create ownership of the climate mission by the citizens.</a:t>
            </a: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100" b="0"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Arial"/>
              </a:rPr>
              <a:t>Gather ideas around the energy transition.</a:t>
            </a:r>
            <a:endParaRPr kumimoji="0" lang="en-GB" sz="1100" b="0"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12" name="Signo menos 11">
            <a:extLst>
              <a:ext uri="{FF2B5EF4-FFF2-40B4-BE49-F238E27FC236}">
                <a16:creationId xmlns:a16="http://schemas.microsoft.com/office/drawing/2014/main" id="{990D0DB3-1A8B-D97F-9635-A8470CBCEA70}"/>
              </a:ext>
            </a:extLst>
          </p:cNvPr>
          <p:cNvSpPr/>
          <p:nvPr/>
        </p:nvSpPr>
        <p:spPr>
          <a:xfrm>
            <a:off x="749744" y="3289921"/>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11" name="Google Shape;65;p14">
            <a:extLst>
              <a:ext uri="{FF2B5EF4-FFF2-40B4-BE49-F238E27FC236}">
                <a16:creationId xmlns:a16="http://schemas.microsoft.com/office/drawing/2014/main" id="{912245A7-BD54-EECC-B8F7-7E009BB2284D}"/>
              </a:ext>
            </a:extLst>
          </p:cNvPr>
          <p:cNvSpPr txBox="1"/>
          <p:nvPr/>
        </p:nvSpPr>
        <p:spPr>
          <a:xfrm>
            <a:off x="619755" y="3728242"/>
            <a:ext cx="3015046" cy="45624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600"/>
              </a:spcAft>
              <a:buClr>
                <a:srgbClr val="000000"/>
              </a:buClr>
              <a:buSzTx/>
              <a:buFont typeface="Arial"/>
              <a:buNone/>
              <a:tabLst/>
              <a:defRPr/>
            </a:pPr>
            <a:r>
              <a:rPr kumimoji="0" lang="en-US" sz="1100" b="1"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Arial"/>
              </a:rPr>
              <a:t>Targets?</a:t>
            </a:r>
          </a:p>
        </p:txBody>
      </p:sp>
      <p:sp>
        <p:nvSpPr>
          <p:cNvPr id="13" name="Signo menos 12">
            <a:extLst>
              <a:ext uri="{FF2B5EF4-FFF2-40B4-BE49-F238E27FC236}">
                <a16:creationId xmlns:a16="http://schemas.microsoft.com/office/drawing/2014/main" id="{657321AD-91EC-D18B-4EF9-426A3A12BD06}"/>
              </a:ext>
            </a:extLst>
          </p:cNvPr>
          <p:cNvSpPr/>
          <p:nvPr/>
        </p:nvSpPr>
        <p:spPr>
          <a:xfrm>
            <a:off x="749743" y="4117078"/>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15" name="Google Shape;65;p14">
            <a:extLst>
              <a:ext uri="{FF2B5EF4-FFF2-40B4-BE49-F238E27FC236}">
                <a16:creationId xmlns:a16="http://schemas.microsoft.com/office/drawing/2014/main" id="{9361A184-9DE5-44DE-5418-1A3A96EBF3A9}"/>
              </a:ext>
            </a:extLst>
          </p:cNvPr>
          <p:cNvSpPr txBox="1"/>
          <p:nvPr/>
        </p:nvSpPr>
        <p:spPr>
          <a:xfrm>
            <a:off x="879567" y="4032638"/>
            <a:ext cx="2610706" cy="67707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100" b="0"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Arial"/>
              </a:rPr>
              <a:t>Citizens.</a:t>
            </a: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100" b="0"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Arial"/>
              </a:rPr>
              <a:t>Neighborhood communities.</a:t>
            </a:r>
          </a:p>
        </p:txBody>
      </p:sp>
      <p:sp>
        <p:nvSpPr>
          <p:cNvPr id="16" name="Signo menos 15">
            <a:extLst>
              <a:ext uri="{FF2B5EF4-FFF2-40B4-BE49-F238E27FC236}">
                <a16:creationId xmlns:a16="http://schemas.microsoft.com/office/drawing/2014/main" id="{8CD08A35-C60C-8817-E2F4-8D46C6695AA2}"/>
              </a:ext>
            </a:extLst>
          </p:cNvPr>
          <p:cNvSpPr/>
          <p:nvPr/>
        </p:nvSpPr>
        <p:spPr>
          <a:xfrm>
            <a:off x="751188" y="4351799"/>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pic>
        <p:nvPicPr>
          <p:cNvPr id="6" name="Imagen 5" descr="Una multitud de gente en la calle&#10;&#10;Descripción generada automáticamente">
            <a:extLst>
              <a:ext uri="{FF2B5EF4-FFF2-40B4-BE49-F238E27FC236}">
                <a16:creationId xmlns:a16="http://schemas.microsoft.com/office/drawing/2014/main" id="{DE313C18-3348-4C1E-CE67-CDABB12547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874"/>
          <a:stretch/>
        </p:blipFill>
        <p:spPr>
          <a:xfrm>
            <a:off x="4364966" y="-78870"/>
            <a:ext cx="4779033" cy="5222369"/>
          </a:xfrm>
          <a:prstGeom prst="rect">
            <a:avLst/>
          </a:prstGeom>
        </p:spPr>
      </p:pic>
      <p:sp>
        <p:nvSpPr>
          <p:cNvPr id="5" name="Google Shape;65;p14">
            <a:extLst>
              <a:ext uri="{FF2B5EF4-FFF2-40B4-BE49-F238E27FC236}">
                <a16:creationId xmlns:a16="http://schemas.microsoft.com/office/drawing/2014/main" id="{C1E14DF9-08E7-70A3-9F16-4733B55E2B4F}"/>
              </a:ext>
            </a:extLst>
          </p:cNvPr>
          <p:cNvSpPr txBox="1"/>
          <p:nvPr/>
        </p:nvSpPr>
        <p:spPr>
          <a:xfrm>
            <a:off x="618366" y="1158265"/>
            <a:ext cx="2997693" cy="37930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b="1" dirty="0">
                <a:solidFill>
                  <a:srgbClr val="272727"/>
                </a:solidFill>
                <a:latin typeface="Roboto"/>
                <a:ea typeface="Roboto"/>
                <a:cs typeface="Roboto"/>
                <a:sym typeface="Roboto"/>
              </a:rPr>
              <a:t>What?</a:t>
            </a:r>
          </a:p>
        </p:txBody>
      </p:sp>
      <p:sp>
        <p:nvSpPr>
          <p:cNvPr id="14" name="Google Shape;65;p14">
            <a:extLst>
              <a:ext uri="{FF2B5EF4-FFF2-40B4-BE49-F238E27FC236}">
                <a16:creationId xmlns:a16="http://schemas.microsoft.com/office/drawing/2014/main" id="{153BB474-B2EC-7CE5-F2B1-235C6C37B386}"/>
              </a:ext>
            </a:extLst>
          </p:cNvPr>
          <p:cNvSpPr txBox="1"/>
          <p:nvPr/>
        </p:nvSpPr>
        <p:spPr>
          <a:xfrm>
            <a:off x="880873" y="1392991"/>
            <a:ext cx="3015045" cy="123492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600"/>
              </a:spcAft>
              <a:buClr>
                <a:srgbClr val="000000"/>
              </a:buClr>
              <a:buSzTx/>
              <a:buFont typeface="Arial"/>
              <a:buNone/>
              <a:tabLst/>
              <a:defRPr/>
            </a:pPr>
            <a:r>
              <a:rPr kumimoji="0" lang="en-US" sz="1100" b="0" i="0" u="none" strike="noStrike" kern="0" cap="none" spc="0" normalizeH="0" baseline="0" noProof="0" dirty="0">
                <a:ln>
                  <a:noFill/>
                </a:ln>
                <a:solidFill>
                  <a:srgbClr val="272727"/>
                </a:solidFill>
                <a:effectLst/>
                <a:uLnTx/>
                <a:uFillTx/>
                <a:latin typeface="Roboto"/>
                <a:ea typeface="Roboto"/>
                <a:cs typeface="Roboto"/>
                <a:sym typeface="Roboto"/>
              </a:rPr>
              <a:t>Participatory workshops held in different </a:t>
            </a:r>
            <a:r>
              <a:rPr kumimoji="0" lang="en-US" sz="1100" b="0" i="0" u="none" strike="noStrike" kern="0" cap="none" spc="0" normalizeH="0" baseline="0" noProof="0" dirty="0" err="1">
                <a:ln>
                  <a:noFill/>
                </a:ln>
                <a:solidFill>
                  <a:srgbClr val="272727"/>
                </a:solidFill>
                <a:effectLst/>
                <a:uLnTx/>
                <a:uFillTx/>
                <a:latin typeface="Roboto"/>
                <a:ea typeface="Roboto"/>
                <a:cs typeface="Roboto"/>
                <a:sym typeface="Roboto"/>
              </a:rPr>
              <a:t>neighbourhoods</a:t>
            </a:r>
            <a:r>
              <a:rPr kumimoji="0" lang="en-US" sz="1100" b="0" i="0" u="none" strike="noStrike" kern="0" cap="none" spc="0" normalizeH="0" baseline="0" noProof="0" dirty="0">
                <a:ln>
                  <a:noFill/>
                </a:ln>
                <a:solidFill>
                  <a:srgbClr val="272727"/>
                </a:solidFill>
                <a:effectLst/>
                <a:uLnTx/>
                <a:uFillTx/>
                <a:latin typeface="Roboto"/>
                <a:ea typeface="Roboto"/>
                <a:cs typeface="Roboto"/>
                <a:sym typeface="Roboto"/>
              </a:rPr>
              <a:t> where inhabitants will be able to express their needs and their vision on how their own space should be transformed and decarbonized.</a:t>
            </a:r>
            <a:endParaRPr kumimoji="0" lang="en-GB" sz="1100" b="0" i="0" u="none" strike="noStrike" kern="0" cap="none" spc="0" normalizeH="0" baseline="0" noProof="0" dirty="0">
              <a:ln>
                <a:noFill/>
              </a:ln>
              <a:solidFill>
                <a:srgbClr val="FF585D"/>
              </a:solidFill>
              <a:effectLst/>
              <a:uLnTx/>
              <a:uFillTx/>
              <a:latin typeface="Roboto Medium" panose="02000000000000000000" pitchFamily="2" charset="0"/>
              <a:ea typeface="Roboto Medium" panose="020B0604020202020204" pitchFamily="2" charset="0"/>
              <a:cs typeface="Roboto" panose="02000000000000000000" pitchFamily="2" charset="0"/>
              <a:sym typeface="Arial"/>
            </a:endParaRPr>
          </a:p>
        </p:txBody>
      </p:sp>
      <p:sp>
        <p:nvSpPr>
          <p:cNvPr id="17" name="Signo menos 16">
            <a:extLst>
              <a:ext uri="{FF2B5EF4-FFF2-40B4-BE49-F238E27FC236}">
                <a16:creationId xmlns:a16="http://schemas.microsoft.com/office/drawing/2014/main" id="{EC0A8381-04FF-1AE8-9DE3-DA0991ED7555}"/>
              </a:ext>
            </a:extLst>
          </p:cNvPr>
          <p:cNvSpPr/>
          <p:nvPr/>
        </p:nvSpPr>
        <p:spPr>
          <a:xfrm>
            <a:off x="739696" y="1517187"/>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Tree>
    <p:extLst>
      <p:ext uri="{BB962C8B-B14F-4D97-AF65-F5344CB8AC3E}">
        <p14:creationId xmlns:p14="http://schemas.microsoft.com/office/powerpoint/2010/main" val="4646401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5" name="Imagen 4">
            <a:extLst>
              <a:ext uri="{FF2B5EF4-FFF2-40B4-BE49-F238E27FC236}">
                <a16:creationId xmlns:a16="http://schemas.microsoft.com/office/drawing/2014/main" id="{6DCADAE7-8A50-E342-F67C-58DDDFE0264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09777" y="0"/>
            <a:ext cx="5034223" cy="5143500"/>
          </a:xfrm>
          <a:prstGeom prst="rect">
            <a:avLst/>
          </a:prstGeom>
        </p:spPr>
      </p:pic>
      <p:sp>
        <p:nvSpPr>
          <p:cNvPr id="3" name="Google Shape;65;p14">
            <a:extLst>
              <a:ext uri="{FF2B5EF4-FFF2-40B4-BE49-F238E27FC236}">
                <a16:creationId xmlns:a16="http://schemas.microsoft.com/office/drawing/2014/main" id="{D498170A-D504-58C1-4F87-82D0A5BA7077}"/>
              </a:ext>
            </a:extLst>
          </p:cNvPr>
          <p:cNvSpPr txBox="1"/>
          <p:nvPr/>
        </p:nvSpPr>
        <p:spPr>
          <a:xfrm>
            <a:off x="333096" y="2770266"/>
            <a:ext cx="3039942" cy="45624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600"/>
              </a:spcAft>
              <a:buClr>
                <a:srgbClr val="000000"/>
              </a:buClr>
              <a:buSzTx/>
              <a:buFont typeface="Arial"/>
              <a:buNone/>
              <a:tabLst/>
              <a:defRPr/>
            </a:pPr>
            <a:r>
              <a:rPr kumimoji="0" lang="en-US" sz="1100" b="1" i="0" u="none" strike="noStrike" kern="0" cap="none" spc="0" normalizeH="0" baseline="0" noProof="0" dirty="0">
                <a:ln>
                  <a:noFill/>
                </a:ln>
                <a:solidFill>
                  <a:srgbClr val="272727"/>
                </a:solidFill>
                <a:effectLst/>
                <a:uLnTx/>
                <a:uFillTx/>
                <a:latin typeface="Roboto"/>
                <a:ea typeface="Roboto"/>
                <a:cs typeface="Roboto"/>
                <a:sym typeface="Roboto"/>
              </a:rPr>
              <a:t>Objectives?</a:t>
            </a:r>
          </a:p>
        </p:txBody>
      </p:sp>
      <p:sp>
        <p:nvSpPr>
          <p:cNvPr id="9" name="Google Shape;65;p14">
            <a:extLst>
              <a:ext uri="{FF2B5EF4-FFF2-40B4-BE49-F238E27FC236}">
                <a16:creationId xmlns:a16="http://schemas.microsoft.com/office/drawing/2014/main" id="{AEE42F92-9151-7B16-937C-BF33B355EFA8}"/>
              </a:ext>
            </a:extLst>
          </p:cNvPr>
          <p:cNvSpPr txBox="1"/>
          <p:nvPr/>
        </p:nvSpPr>
        <p:spPr>
          <a:xfrm>
            <a:off x="654926" y="3020301"/>
            <a:ext cx="3378254" cy="1092577"/>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100" b="0" i="0" u="none" strike="noStrike" kern="0" cap="none" spc="0" normalizeH="0" baseline="0" noProof="0" dirty="0">
                <a:ln>
                  <a:noFill/>
                </a:ln>
                <a:solidFill>
                  <a:srgbClr val="272727"/>
                </a:solidFill>
                <a:effectLst/>
                <a:uLnTx/>
                <a:uFillTx/>
                <a:latin typeface="Roboto"/>
                <a:ea typeface="Roboto"/>
                <a:cs typeface="Roboto"/>
                <a:sym typeface="Roboto"/>
              </a:rPr>
              <a:t>Strengthen European momentum on Mission Cities</a:t>
            </a: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100" b="0" i="0" u="none" strike="noStrike" kern="0" cap="none" spc="0" normalizeH="0" baseline="0" noProof="0" dirty="0">
                <a:ln>
                  <a:noFill/>
                </a:ln>
                <a:solidFill>
                  <a:srgbClr val="272727"/>
                </a:solidFill>
                <a:effectLst/>
                <a:uLnTx/>
                <a:uFillTx/>
                <a:latin typeface="Roboto"/>
                <a:ea typeface="Roboto"/>
                <a:cs typeface="Roboto"/>
                <a:sym typeface="Roboto"/>
              </a:rPr>
              <a:t>Create awareness around the energy transition.</a:t>
            </a: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100" b="0" i="0" u="none" strike="noStrike" kern="0" cap="none" spc="0" normalizeH="0" baseline="0" noProof="0" dirty="0">
                <a:ln>
                  <a:noFill/>
                </a:ln>
                <a:solidFill>
                  <a:srgbClr val="272727"/>
                </a:solidFill>
                <a:effectLst/>
                <a:uLnTx/>
                <a:uFillTx/>
                <a:latin typeface="Roboto"/>
                <a:ea typeface="Roboto"/>
                <a:cs typeface="Roboto"/>
                <a:sym typeface="Roboto"/>
              </a:rPr>
              <a:t>Convey the vision of the challenge as an opportunity for green jobs and other co-benefits.</a:t>
            </a:r>
          </a:p>
        </p:txBody>
      </p:sp>
      <p:sp>
        <p:nvSpPr>
          <p:cNvPr id="10" name="Google Shape;65;p14">
            <a:extLst>
              <a:ext uri="{FF2B5EF4-FFF2-40B4-BE49-F238E27FC236}">
                <a16:creationId xmlns:a16="http://schemas.microsoft.com/office/drawing/2014/main" id="{52B0B75C-6F8D-CDDA-3806-0E4070BAC874}"/>
              </a:ext>
            </a:extLst>
          </p:cNvPr>
          <p:cNvSpPr txBox="1"/>
          <p:nvPr/>
        </p:nvSpPr>
        <p:spPr>
          <a:xfrm>
            <a:off x="658287" y="4133398"/>
            <a:ext cx="3200570" cy="92329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100" b="0" i="0" u="none" strike="noStrike" kern="0" cap="none" spc="0" normalizeH="0" baseline="0" noProof="0" dirty="0">
                <a:ln>
                  <a:noFill/>
                </a:ln>
                <a:solidFill>
                  <a:srgbClr val="272727"/>
                </a:solidFill>
                <a:effectLst/>
                <a:uLnTx/>
                <a:uFillTx/>
                <a:latin typeface="Roboto"/>
                <a:ea typeface="Roboto"/>
                <a:cs typeface="Roboto"/>
                <a:sym typeface="Roboto"/>
              </a:rPr>
              <a:t>112 European Mission Cities &amp; ecosystems.</a:t>
            </a: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lang="en-US" sz="1100" dirty="0">
                <a:solidFill>
                  <a:srgbClr val="272727"/>
                </a:solidFill>
                <a:latin typeface="Roboto"/>
                <a:ea typeface="Roboto"/>
                <a:cs typeface="Roboto"/>
                <a:sym typeface="Roboto"/>
              </a:rPr>
              <a:t>Citizens, n</a:t>
            </a:r>
            <a:r>
              <a:rPr kumimoji="0" lang="en-US" sz="1100" b="0" i="0" u="none" strike="noStrike" kern="0" cap="none" spc="0" normalizeH="0" baseline="0" noProof="0" dirty="0" err="1">
                <a:ln>
                  <a:noFill/>
                </a:ln>
                <a:solidFill>
                  <a:srgbClr val="272727"/>
                </a:solidFill>
                <a:effectLst/>
                <a:uLnTx/>
                <a:uFillTx/>
                <a:latin typeface="Roboto"/>
                <a:ea typeface="Roboto"/>
                <a:cs typeface="Roboto"/>
                <a:sym typeface="Roboto"/>
              </a:rPr>
              <a:t>eighborhood</a:t>
            </a:r>
            <a:r>
              <a:rPr lang="en-US" sz="1100" dirty="0">
                <a:solidFill>
                  <a:srgbClr val="272727"/>
                </a:solidFill>
                <a:latin typeface="Roboto"/>
                <a:ea typeface="Roboto"/>
                <a:cs typeface="Roboto"/>
                <a:sym typeface="Roboto"/>
              </a:rPr>
              <a:t>&amp;ecological </a:t>
            </a:r>
            <a:r>
              <a:rPr kumimoji="0" lang="en-US" sz="1100" b="0" i="0" u="none" strike="noStrike" kern="0" cap="none" spc="0" normalizeH="0" baseline="0" noProof="0" dirty="0">
                <a:ln>
                  <a:noFill/>
                </a:ln>
                <a:solidFill>
                  <a:srgbClr val="272727"/>
                </a:solidFill>
                <a:effectLst/>
                <a:uLnTx/>
                <a:uFillTx/>
                <a:latin typeface="Roboto"/>
                <a:ea typeface="Roboto"/>
                <a:cs typeface="Roboto"/>
                <a:sym typeface="Roboto"/>
              </a:rPr>
              <a:t>associations.</a:t>
            </a: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100" b="0" i="0" u="none" strike="noStrike" kern="0" cap="none" spc="0" normalizeH="0" baseline="0" noProof="0" dirty="0">
                <a:ln>
                  <a:noFill/>
                </a:ln>
                <a:solidFill>
                  <a:srgbClr val="272727"/>
                </a:solidFill>
                <a:effectLst/>
                <a:uLnTx/>
                <a:uFillTx/>
                <a:latin typeface="Roboto"/>
                <a:ea typeface="Roboto"/>
                <a:cs typeface="Roboto"/>
                <a:sym typeface="Roboto"/>
              </a:rPr>
              <a:t>Local energy communities.</a:t>
            </a:r>
          </a:p>
        </p:txBody>
      </p:sp>
      <p:sp>
        <p:nvSpPr>
          <p:cNvPr id="11" name="Signo menos 10">
            <a:extLst>
              <a:ext uri="{FF2B5EF4-FFF2-40B4-BE49-F238E27FC236}">
                <a16:creationId xmlns:a16="http://schemas.microsoft.com/office/drawing/2014/main" id="{A97422F3-2B95-1F32-746A-BE2F008F0FF9}"/>
              </a:ext>
            </a:extLst>
          </p:cNvPr>
          <p:cNvSpPr/>
          <p:nvPr/>
        </p:nvSpPr>
        <p:spPr>
          <a:xfrm>
            <a:off x="533392" y="3098475"/>
            <a:ext cx="121850" cy="21448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12" name="Signo menos 11">
            <a:extLst>
              <a:ext uri="{FF2B5EF4-FFF2-40B4-BE49-F238E27FC236}">
                <a16:creationId xmlns:a16="http://schemas.microsoft.com/office/drawing/2014/main" id="{E52885A4-4CB8-596E-5386-59B51727941D}"/>
              </a:ext>
            </a:extLst>
          </p:cNvPr>
          <p:cNvSpPr/>
          <p:nvPr/>
        </p:nvSpPr>
        <p:spPr>
          <a:xfrm>
            <a:off x="533392" y="3364939"/>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14" name="Signo menos 13">
            <a:extLst>
              <a:ext uri="{FF2B5EF4-FFF2-40B4-BE49-F238E27FC236}">
                <a16:creationId xmlns:a16="http://schemas.microsoft.com/office/drawing/2014/main" id="{5C05F4EC-7C9B-3FCC-511A-77E4BE0EF7B9}"/>
              </a:ext>
            </a:extLst>
          </p:cNvPr>
          <p:cNvSpPr/>
          <p:nvPr/>
        </p:nvSpPr>
        <p:spPr>
          <a:xfrm>
            <a:off x="533392" y="3597275"/>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15" name="Signo menos 14">
            <a:extLst>
              <a:ext uri="{FF2B5EF4-FFF2-40B4-BE49-F238E27FC236}">
                <a16:creationId xmlns:a16="http://schemas.microsoft.com/office/drawing/2014/main" id="{53158E21-1C63-4863-0452-2E1F75DE9C71}"/>
              </a:ext>
            </a:extLst>
          </p:cNvPr>
          <p:cNvSpPr/>
          <p:nvPr/>
        </p:nvSpPr>
        <p:spPr>
          <a:xfrm>
            <a:off x="533392" y="4202452"/>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cxnSp>
        <p:nvCxnSpPr>
          <p:cNvPr id="2" name="Conector recto 1">
            <a:extLst>
              <a:ext uri="{FF2B5EF4-FFF2-40B4-BE49-F238E27FC236}">
                <a16:creationId xmlns:a16="http://schemas.microsoft.com/office/drawing/2014/main" id="{CD867EA4-0988-E110-A6D6-21D72D417FAA}"/>
              </a:ext>
            </a:extLst>
          </p:cNvPr>
          <p:cNvCxnSpPr>
            <a:cxnSpLocks/>
          </p:cNvCxnSpPr>
          <p:nvPr/>
        </p:nvCxnSpPr>
        <p:spPr>
          <a:xfrm>
            <a:off x="468532" y="654246"/>
            <a:ext cx="2189302" cy="0"/>
          </a:xfrm>
          <a:prstGeom prst="line">
            <a:avLst/>
          </a:prstGeom>
          <a:ln w="19050">
            <a:solidFill>
              <a:srgbClr val="93C6C9"/>
            </a:solidFill>
          </a:ln>
        </p:spPr>
        <p:style>
          <a:lnRef idx="1">
            <a:schemeClr val="accent1"/>
          </a:lnRef>
          <a:fillRef idx="0">
            <a:schemeClr val="accent1"/>
          </a:fillRef>
          <a:effectRef idx="0">
            <a:schemeClr val="accent1"/>
          </a:effectRef>
          <a:fontRef idx="minor">
            <a:schemeClr val="tx1"/>
          </a:fontRef>
        </p:style>
      </p:cxnSp>
      <p:sp>
        <p:nvSpPr>
          <p:cNvPr id="4" name="Google Shape;65;p14">
            <a:extLst>
              <a:ext uri="{FF2B5EF4-FFF2-40B4-BE49-F238E27FC236}">
                <a16:creationId xmlns:a16="http://schemas.microsoft.com/office/drawing/2014/main" id="{C1324112-362A-5F6B-4F27-98679E2EED2D}"/>
              </a:ext>
            </a:extLst>
          </p:cNvPr>
          <p:cNvSpPr txBox="1"/>
          <p:nvPr/>
        </p:nvSpPr>
        <p:spPr>
          <a:xfrm>
            <a:off x="375345" y="154552"/>
            <a:ext cx="3483512" cy="53857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000" b="1" dirty="0">
                <a:solidFill>
                  <a:srgbClr val="272727"/>
                </a:solidFill>
                <a:latin typeface="Roboto Medium" panose="02000000000000000000" pitchFamily="2" charset="0"/>
                <a:ea typeface="Roboto"/>
                <a:cs typeface="Roboto" panose="02000000000000000000" pitchFamily="2" charset="0"/>
                <a:sym typeface="Roboto"/>
              </a:rPr>
              <a:t>MISSION CITIES FORUM</a:t>
            </a:r>
            <a:endParaRPr lang="en-GB" sz="2000" b="1" dirty="0">
              <a:solidFill>
                <a:srgbClr val="272727"/>
              </a:solidFill>
              <a:latin typeface="Roboto Medium" panose="02000000000000000000" pitchFamily="2" charset="0"/>
              <a:ea typeface="Roboto" panose="02000000000000000000" pitchFamily="2" charset="0"/>
              <a:cs typeface="Roboto" panose="02000000000000000000" pitchFamily="2" charset="0"/>
            </a:endParaRPr>
          </a:p>
        </p:txBody>
      </p:sp>
      <p:sp>
        <p:nvSpPr>
          <p:cNvPr id="6" name="Google Shape;65;p14">
            <a:extLst>
              <a:ext uri="{FF2B5EF4-FFF2-40B4-BE49-F238E27FC236}">
                <a16:creationId xmlns:a16="http://schemas.microsoft.com/office/drawing/2014/main" id="{AE991F65-7973-FC8A-2963-78D20567268A}"/>
              </a:ext>
            </a:extLst>
          </p:cNvPr>
          <p:cNvSpPr txBox="1"/>
          <p:nvPr/>
        </p:nvSpPr>
        <p:spPr>
          <a:xfrm>
            <a:off x="375345" y="723924"/>
            <a:ext cx="2997693" cy="37930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b="1" dirty="0">
                <a:solidFill>
                  <a:srgbClr val="272727"/>
                </a:solidFill>
                <a:latin typeface="Roboto"/>
                <a:ea typeface="Roboto"/>
                <a:cs typeface="Roboto"/>
                <a:sym typeface="Roboto"/>
              </a:rPr>
              <a:t>What?</a:t>
            </a:r>
          </a:p>
        </p:txBody>
      </p:sp>
      <p:sp>
        <p:nvSpPr>
          <p:cNvPr id="7" name="Google Shape;65;p14">
            <a:extLst>
              <a:ext uri="{FF2B5EF4-FFF2-40B4-BE49-F238E27FC236}">
                <a16:creationId xmlns:a16="http://schemas.microsoft.com/office/drawing/2014/main" id="{B0649E05-E761-A770-6006-56535A781311}"/>
              </a:ext>
            </a:extLst>
          </p:cNvPr>
          <p:cNvSpPr txBox="1"/>
          <p:nvPr/>
        </p:nvSpPr>
        <p:spPr>
          <a:xfrm>
            <a:off x="638898" y="929459"/>
            <a:ext cx="3345419" cy="189587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600"/>
              </a:spcAft>
              <a:buClr>
                <a:srgbClr val="000000"/>
              </a:buClr>
              <a:buSzTx/>
              <a:buFont typeface="Arial"/>
              <a:buNone/>
              <a:tabLst/>
              <a:defRPr/>
            </a:pPr>
            <a:r>
              <a:rPr kumimoji="0" lang="en-US" sz="1100" b="0" i="0" u="none" strike="noStrike" kern="0" cap="none" spc="0" normalizeH="0" baseline="0" noProof="0" dirty="0">
                <a:ln>
                  <a:noFill/>
                </a:ln>
                <a:solidFill>
                  <a:srgbClr val="272727"/>
                </a:solidFill>
                <a:effectLst/>
                <a:uLnTx/>
                <a:uFillTx/>
                <a:latin typeface="Roboto"/>
                <a:ea typeface="Roboto"/>
                <a:cs typeface="Roboto"/>
                <a:sym typeface="Roboto"/>
              </a:rPr>
              <a:t>We </a:t>
            </a:r>
            <a:r>
              <a:rPr lang="en-US" sz="1100" dirty="0">
                <a:solidFill>
                  <a:srgbClr val="272727"/>
                </a:solidFill>
                <a:latin typeface="Roboto"/>
                <a:ea typeface="Roboto"/>
                <a:cs typeface="Roboto"/>
                <a:sym typeface="Roboto"/>
              </a:rPr>
              <a:t>have</a:t>
            </a:r>
            <a:r>
              <a:rPr kumimoji="0" lang="en-US" sz="1100" b="0" i="0" u="none" strike="noStrike" kern="0" cap="none" spc="0" normalizeH="0" baseline="0" noProof="0" dirty="0">
                <a:ln>
                  <a:noFill/>
                </a:ln>
                <a:solidFill>
                  <a:srgbClr val="272727"/>
                </a:solidFill>
                <a:effectLst/>
                <a:uLnTx/>
                <a:uFillTx/>
                <a:latin typeface="Roboto"/>
                <a:ea typeface="Roboto"/>
                <a:cs typeface="Roboto"/>
                <a:sym typeface="Roboto"/>
              </a:rPr>
              <a:t> organize a forum through the NZC and </a:t>
            </a:r>
            <a:r>
              <a:rPr kumimoji="0" lang="en-US" sz="1100" b="0" i="0" u="none" strike="noStrike" kern="0" cap="none" spc="0" normalizeH="0" baseline="0" noProof="0" dirty="0" err="1">
                <a:ln>
                  <a:noFill/>
                </a:ln>
                <a:solidFill>
                  <a:srgbClr val="272727"/>
                </a:solidFill>
                <a:effectLst/>
                <a:uLnTx/>
                <a:uFillTx/>
                <a:latin typeface="Roboto"/>
                <a:ea typeface="Roboto"/>
                <a:cs typeface="Roboto"/>
                <a:sym typeface="Roboto"/>
              </a:rPr>
              <a:t>citiES</a:t>
            </a:r>
            <a:r>
              <a:rPr kumimoji="0" lang="en-US" sz="1100" b="0" i="0" u="none" strike="noStrike" kern="0" cap="none" spc="0" normalizeH="0" baseline="0" noProof="0" dirty="0">
                <a:ln>
                  <a:noFill/>
                </a:ln>
                <a:solidFill>
                  <a:srgbClr val="272727"/>
                </a:solidFill>
                <a:effectLst/>
                <a:uLnTx/>
                <a:uFillTx/>
                <a:latin typeface="Roboto"/>
                <a:ea typeface="Roboto"/>
                <a:cs typeface="Roboto"/>
                <a:sym typeface="Roboto"/>
              </a:rPr>
              <a:t> 2030 platforms to join the 112 European Mission Cities and its local ecosystems in València. </a:t>
            </a:r>
          </a:p>
          <a:p>
            <a:pPr marL="0" marR="0" lvl="0" indent="0" algn="l" defTabSz="914400" rtl="0" eaLnBrk="1" fontAlgn="auto" latinLnBrk="0" hangingPunct="1">
              <a:lnSpc>
                <a:spcPct val="115000"/>
              </a:lnSpc>
              <a:spcBef>
                <a:spcPts val="0"/>
              </a:spcBef>
              <a:spcAft>
                <a:spcPts val="600"/>
              </a:spcAft>
              <a:buClr>
                <a:srgbClr val="000000"/>
              </a:buClr>
              <a:buSzTx/>
              <a:buFont typeface="Arial"/>
              <a:buNone/>
              <a:tabLst/>
              <a:defRPr/>
            </a:pPr>
            <a:r>
              <a:rPr kumimoji="0" lang="en-US" sz="1100" b="0" i="0" u="none" strike="noStrike" kern="0" cap="none" spc="0" normalizeH="0" baseline="0" noProof="0" dirty="0">
                <a:ln>
                  <a:noFill/>
                </a:ln>
                <a:solidFill>
                  <a:srgbClr val="272727"/>
                </a:solidFill>
                <a:effectLst/>
                <a:uLnTx/>
                <a:uFillTx/>
                <a:latin typeface="Roboto"/>
                <a:ea typeface="Roboto"/>
                <a:cs typeface="Roboto"/>
                <a:sym typeface="Roboto"/>
              </a:rPr>
              <a:t>The forum will be horizontal and aiming to create alliances between cities, citizens and ecosystems. Different activities, expert panels from cities, round tables, citizen dialogues,</a:t>
            </a:r>
            <a:r>
              <a:rPr kumimoji="0" lang="en-US" sz="1100" b="0" i="0" u="none" strike="noStrike" kern="0" cap="none" spc="0" normalizeH="0" noProof="0" dirty="0">
                <a:ln>
                  <a:noFill/>
                </a:ln>
                <a:solidFill>
                  <a:srgbClr val="272727"/>
                </a:solidFill>
                <a:effectLst/>
                <a:uLnTx/>
                <a:uFillTx/>
                <a:latin typeface="Roboto"/>
                <a:ea typeface="Roboto"/>
                <a:cs typeface="Roboto"/>
                <a:sym typeface="Roboto"/>
              </a:rPr>
              <a:t> </a:t>
            </a:r>
            <a:r>
              <a:rPr kumimoji="0" lang="en-US" sz="1100" b="0" i="0" u="none" strike="noStrike" kern="0" cap="none" spc="0" normalizeH="0" baseline="0" noProof="0" dirty="0">
                <a:ln>
                  <a:noFill/>
                </a:ln>
                <a:solidFill>
                  <a:srgbClr val="272727"/>
                </a:solidFill>
                <a:effectLst/>
                <a:uLnTx/>
                <a:uFillTx/>
                <a:latin typeface="Roboto"/>
                <a:ea typeface="Roboto"/>
                <a:cs typeface="Roboto"/>
                <a:sym typeface="Roboto"/>
              </a:rPr>
              <a:t>etc.</a:t>
            </a:r>
          </a:p>
        </p:txBody>
      </p:sp>
      <p:sp>
        <p:nvSpPr>
          <p:cNvPr id="16" name="Signo menos 15">
            <a:extLst>
              <a:ext uri="{FF2B5EF4-FFF2-40B4-BE49-F238E27FC236}">
                <a16:creationId xmlns:a16="http://schemas.microsoft.com/office/drawing/2014/main" id="{D72DD0D9-1542-1E23-0E72-05D63694110F}"/>
              </a:ext>
            </a:extLst>
          </p:cNvPr>
          <p:cNvSpPr/>
          <p:nvPr/>
        </p:nvSpPr>
        <p:spPr>
          <a:xfrm>
            <a:off x="533392" y="1031479"/>
            <a:ext cx="121850" cy="21448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17" name="Signo menos 16">
            <a:extLst>
              <a:ext uri="{FF2B5EF4-FFF2-40B4-BE49-F238E27FC236}">
                <a16:creationId xmlns:a16="http://schemas.microsoft.com/office/drawing/2014/main" id="{72B7280F-E3A2-C308-0EE1-EB54E9FA8D53}"/>
              </a:ext>
            </a:extLst>
          </p:cNvPr>
          <p:cNvSpPr/>
          <p:nvPr/>
        </p:nvSpPr>
        <p:spPr>
          <a:xfrm>
            <a:off x="533392" y="4438930"/>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8" name="Signo menos 7">
            <a:extLst>
              <a:ext uri="{FF2B5EF4-FFF2-40B4-BE49-F238E27FC236}">
                <a16:creationId xmlns:a16="http://schemas.microsoft.com/office/drawing/2014/main" id="{5C9C69D4-E8FD-19C2-9F3D-4FEB3E91C9FA}"/>
              </a:ext>
            </a:extLst>
          </p:cNvPr>
          <p:cNvSpPr/>
          <p:nvPr/>
        </p:nvSpPr>
        <p:spPr>
          <a:xfrm>
            <a:off x="533392" y="1847692"/>
            <a:ext cx="121850" cy="21448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13" name="Google Shape;65;p14">
            <a:extLst>
              <a:ext uri="{FF2B5EF4-FFF2-40B4-BE49-F238E27FC236}">
                <a16:creationId xmlns:a16="http://schemas.microsoft.com/office/drawing/2014/main" id="{B60FDC92-0D81-8A74-5609-5989C30DBC3B}"/>
              </a:ext>
            </a:extLst>
          </p:cNvPr>
          <p:cNvSpPr txBox="1"/>
          <p:nvPr/>
        </p:nvSpPr>
        <p:spPr>
          <a:xfrm>
            <a:off x="350638" y="3812679"/>
            <a:ext cx="2997693" cy="53319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600"/>
              </a:spcBef>
              <a:spcAft>
                <a:spcPts val="600"/>
              </a:spcAft>
              <a:buClr>
                <a:srgbClr val="000000"/>
              </a:buClr>
              <a:buSzTx/>
              <a:buFont typeface="Arial"/>
              <a:buNone/>
              <a:tabLst/>
              <a:defRPr/>
            </a:pPr>
            <a:r>
              <a:rPr kumimoji="0" lang="en-US" sz="1100" b="1" i="0" u="none" strike="noStrike" kern="0" cap="none" spc="0" normalizeH="0" baseline="0" noProof="0" dirty="0">
                <a:ln>
                  <a:noFill/>
                </a:ln>
                <a:solidFill>
                  <a:srgbClr val="272727"/>
                </a:solidFill>
                <a:effectLst/>
                <a:uLnTx/>
                <a:uFillTx/>
                <a:latin typeface="Roboto"/>
                <a:ea typeface="Roboto"/>
                <a:cs typeface="Roboto"/>
                <a:sym typeface="Roboto"/>
              </a:rPr>
              <a:t>Targets?</a:t>
            </a:r>
          </a:p>
        </p:txBody>
      </p:sp>
      <p:sp>
        <p:nvSpPr>
          <p:cNvPr id="19" name="Signo menos 18">
            <a:extLst>
              <a:ext uri="{FF2B5EF4-FFF2-40B4-BE49-F238E27FC236}">
                <a16:creationId xmlns:a16="http://schemas.microsoft.com/office/drawing/2014/main" id="{63FE2680-29B3-6EEF-3D81-16D1C060359E}"/>
              </a:ext>
            </a:extLst>
          </p:cNvPr>
          <p:cNvSpPr/>
          <p:nvPr/>
        </p:nvSpPr>
        <p:spPr>
          <a:xfrm>
            <a:off x="521698" y="4728578"/>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Tree>
    <p:extLst>
      <p:ext uri="{BB962C8B-B14F-4D97-AF65-F5344CB8AC3E}">
        <p14:creationId xmlns:p14="http://schemas.microsoft.com/office/powerpoint/2010/main" val="21781254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14" name="Imagen 13" descr="Imagen que contiene edificio, tabla, frente, hecho de madera&#10;&#10;Descripción generada automáticamente">
            <a:extLst>
              <a:ext uri="{FF2B5EF4-FFF2-40B4-BE49-F238E27FC236}">
                <a16:creationId xmlns:a16="http://schemas.microsoft.com/office/drawing/2014/main" id="{0D63354C-552C-D39D-0E72-4D2FDFA576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19229" y="0"/>
            <a:ext cx="5352936" cy="5143500"/>
          </a:xfrm>
          <a:prstGeom prst="rect">
            <a:avLst/>
          </a:prstGeom>
        </p:spPr>
      </p:pic>
      <p:cxnSp>
        <p:nvCxnSpPr>
          <p:cNvPr id="8" name="Conector recto 7">
            <a:extLst>
              <a:ext uri="{FF2B5EF4-FFF2-40B4-BE49-F238E27FC236}">
                <a16:creationId xmlns:a16="http://schemas.microsoft.com/office/drawing/2014/main" id="{8BE8F35D-66F8-DE47-4EBB-EDB4A4210523}"/>
              </a:ext>
            </a:extLst>
          </p:cNvPr>
          <p:cNvCxnSpPr>
            <a:cxnSpLocks/>
          </p:cNvCxnSpPr>
          <p:nvPr/>
        </p:nvCxnSpPr>
        <p:spPr>
          <a:xfrm>
            <a:off x="711553" y="1385959"/>
            <a:ext cx="2189302" cy="0"/>
          </a:xfrm>
          <a:prstGeom prst="line">
            <a:avLst/>
          </a:prstGeom>
          <a:ln w="19050">
            <a:solidFill>
              <a:srgbClr val="93C6C9"/>
            </a:solidFill>
          </a:ln>
        </p:spPr>
        <p:style>
          <a:lnRef idx="1">
            <a:schemeClr val="accent1"/>
          </a:lnRef>
          <a:fillRef idx="0">
            <a:schemeClr val="accent1"/>
          </a:fillRef>
          <a:effectRef idx="0">
            <a:schemeClr val="accent1"/>
          </a:effectRef>
          <a:fontRef idx="minor">
            <a:schemeClr val="tx1"/>
          </a:fontRef>
        </p:style>
      </p:cxnSp>
      <p:sp>
        <p:nvSpPr>
          <p:cNvPr id="10" name="Google Shape;65;p14">
            <a:extLst>
              <a:ext uri="{FF2B5EF4-FFF2-40B4-BE49-F238E27FC236}">
                <a16:creationId xmlns:a16="http://schemas.microsoft.com/office/drawing/2014/main" id="{59BBCF49-FABD-9317-6AEE-9792A3D03A81}"/>
              </a:ext>
            </a:extLst>
          </p:cNvPr>
          <p:cNvSpPr txBox="1"/>
          <p:nvPr/>
        </p:nvSpPr>
        <p:spPr>
          <a:xfrm>
            <a:off x="618367" y="828687"/>
            <a:ext cx="3169862" cy="53857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272727"/>
                </a:solidFill>
                <a:effectLst/>
                <a:uLnTx/>
                <a:uFillTx/>
                <a:latin typeface="Roboto Medium" panose="02000000000000000000" pitchFamily="2" charset="0"/>
                <a:ea typeface="Roboto"/>
                <a:cs typeface="Roboto"/>
                <a:sym typeface="Roboto"/>
              </a:rPr>
              <a:t>SUSTAINABLE "FALLAS"</a:t>
            </a:r>
            <a:endParaRPr kumimoji="0" lang="en-GB" sz="2000" b="1" i="0" u="none" strike="noStrike" kern="0" cap="none" spc="0" normalizeH="0" baseline="0" noProof="0" dirty="0">
              <a:ln>
                <a:noFill/>
              </a:ln>
              <a:solidFill>
                <a:srgbClr val="272727"/>
              </a:solidFill>
              <a:effectLst/>
              <a:uLnTx/>
              <a:uFillTx/>
              <a:latin typeface="Roboto Medium" panose="02000000000000000000" pitchFamily="2" charset="0"/>
              <a:ea typeface="Roboto" panose="02000000000000000000" pitchFamily="2" charset="0"/>
              <a:cs typeface="Roboto" panose="02000000000000000000" pitchFamily="2" charset="0"/>
              <a:sym typeface="Arial"/>
            </a:endParaRPr>
          </a:p>
        </p:txBody>
      </p:sp>
      <p:sp>
        <p:nvSpPr>
          <p:cNvPr id="2" name="Google Shape;65;p14">
            <a:extLst>
              <a:ext uri="{FF2B5EF4-FFF2-40B4-BE49-F238E27FC236}">
                <a16:creationId xmlns:a16="http://schemas.microsoft.com/office/drawing/2014/main" id="{9AF9C577-13D0-36BA-2A8A-60DC4A5D6CA9}"/>
              </a:ext>
            </a:extLst>
          </p:cNvPr>
          <p:cNvSpPr txBox="1"/>
          <p:nvPr/>
        </p:nvSpPr>
        <p:spPr>
          <a:xfrm>
            <a:off x="618366" y="2376891"/>
            <a:ext cx="3015046" cy="45624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600"/>
              </a:spcAft>
              <a:buClr>
                <a:srgbClr val="000000"/>
              </a:buClr>
              <a:buSzTx/>
              <a:buFont typeface="Arial"/>
              <a:buNone/>
              <a:tabLst/>
              <a:defRPr/>
            </a:pPr>
            <a:r>
              <a:rPr kumimoji="0" lang="en-US" sz="1100" b="1"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Arial"/>
              </a:rPr>
              <a:t>Objectives?</a:t>
            </a:r>
          </a:p>
        </p:txBody>
      </p:sp>
      <p:sp>
        <p:nvSpPr>
          <p:cNvPr id="7" name="Signo menos 6">
            <a:extLst>
              <a:ext uri="{FF2B5EF4-FFF2-40B4-BE49-F238E27FC236}">
                <a16:creationId xmlns:a16="http://schemas.microsoft.com/office/drawing/2014/main" id="{04419959-4731-CF43-33FF-D4D60F576B50}"/>
              </a:ext>
            </a:extLst>
          </p:cNvPr>
          <p:cNvSpPr/>
          <p:nvPr/>
        </p:nvSpPr>
        <p:spPr>
          <a:xfrm>
            <a:off x="750071" y="2771694"/>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9" name="Google Shape;65;p14">
            <a:extLst>
              <a:ext uri="{FF2B5EF4-FFF2-40B4-BE49-F238E27FC236}">
                <a16:creationId xmlns:a16="http://schemas.microsoft.com/office/drawing/2014/main" id="{210443C9-A6DA-52FE-0C65-5F61820D1C81}"/>
              </a:ext>
            </a:extLst>
          </p:cNvPr>
          <p:cNvSpPr txBox="1"/>
          <p:nvPr/>
        </p:nvSpPr>
        <p:spPr>
          <a:xfrm>
            <a:off x="859853" y="2667632"/>
            <a:ext cx="2610706" cy="101563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100" b="0" i="0" u="none" strike="noStrike" kern="0" cap="none" spc="0" normalizeH="0" baseline="0" noProof="0" dirty="0" err="1">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Arial"/>
              </a:rPr>
              <a:t>Transmite</a:t>
            </a:r>
            <a:r>
              <a:rPr kumimoji="0" lang="en-US" sz="1100" b="0"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Arial"/>
              </a:rPr>
              <a:t> </a:t>
            </a:r>
            <a:r>
              <a:rPr kumimoji="0" lang="en-US" sz="1100" b="0" i="0" u="none" strike="noStrike" kern="0" cap="none" spc="0" normalizeH="0" baseline="0" noProof="0" dirty="0" err="1">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Arial"/>
              </a:rPr>
              <a:t>sustainabilities</a:t>
            </a:r>
            <a:r>
              <a:rPr kumimoji="0" lang="en-US" sz="1100" b="0"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Arial"/>
              </a:rPr>
              <a:t> values.</a:t>
            </a: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100" b="0"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Arial"/>
              </a:rPr>
              <a:t>Divulge the importance of the importance of been environmentally responsible.</a:t>
            </a:r>
            <a:endParaRPr kumimoji="0" lang="en-GB" sz="1100" b="0"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12" name="Signo menos 11">
            <a:extLst>
              <a:ext uri="{FF2B5EF4-FFF2-40B4-BE49-F238E27FC236}">
                <a16:creationId xmlns:a16="http://schemas.microsoft.com/office/drawing/2014/main" id="{990D0DB3-1A8B-D97F-9635-A8470CBCEA70}"/>
              </a:ext>
            </a:extLst>
          </p:cNvPr>
          <p:cNvSpPr/>
          <p:nvPr/>
        </p:nvSpPr>
        <p:spPr>
          <a:xfrm>
            <a:off x="749744" y="2992797"/>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11" name="Google Shape;65;p14">
            <a:extLst>
              <a:ext uri="{FF2B5EF4-FFF2-40B4-BE49-F238E27FC236}">
                <a16:creationId xmlns:a16="http://schemas.microsoft.com/office/drawing/2014/main" id="{912245A7-BD54-EECC-B8F7-7E009BB2284D}"/>
              </a:ext>
            </a:extLst>
          </p:cNvPr>
          <p:cNvSpPr txBox="1"/>
          <p:nvPr/>
        </p:nvSpPr>
        <p:spPr>
          <a:xfrm>
            <a:off x="618366" y="3511515"/>
            <a:ext cx="3015046" cy="45624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600"/>
              </a:spcAft>
              <a:buClr>
                <a:srgbClr val="000000"/>
              </a:buClr>
              <a:buSzTx/>
              <a:buFont typeface="Arial"/>
              <a:buNone/>
              <a:tabLst/>
              <a:defRPr/>
            </a:pPr>
            <a:r>
              <a:rPr kumimoji="0" lang="en-US" sz="1100" b="1"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Arial"/>
              </a:rPr>
              <a:t>Targets?</a:t>
            </a:r>
          </a:p>
        </p:txBody>
      </p:sp>
      <p:sp>
        <p:nvSpPr>
          <p:cNvPr id="13" name="Signo menos 12">
            <a:extLst>
              <a:ext uri="{FF2B5EF4-FFF2-40B4-BE49-F238E27FC236}">
                <a16:creationId xmlns:a16="http://schemas.microsoft.com/office/drawing/2014/main" id="{657321AD-91EC-D18B-4EF9-426A3A12BD06}"/>
              </a:ext>
            </a:extLst>
          </p:cNvPr>
          <p:cNvSpPr/>
          <p:nvPr/>
        </p:nvSpPr>
        <p:spPr>
          <a:xfrm>
            <a:off x="755650" y="3940497"/>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2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15" name="Google Shape;65;p14">
            <a:extLst>
              <a:ext uri="{FF2B5EF4-FFF2-40B4-BE49-F238E27FC236}">
                <a16:creationId xmlns:a16="http://schemas.microsoft.com/office/drawing/2014/main" id="{9361A184-9DE5-44DE-5418-1A3A96EBF3A9}"/>
              </a:ext>
            </a:extLst>
          </p:cNvPr>
          <p:cNvSpPr txBox="1"/>
          <p:nvPr/>
        </p:nvSpPr>
        <p:spPr>
          <a:xfrm>
            <a:off x="877206" y="3827146"/>
            <a:ext cx="2610706" cy="430857"/>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100" b="0" i="0" u="none" strike="noStrike" kern="0" cap="none" spc="0" normalizeH="0" baseline="0" noProof="0" dirty="0" err="1">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Arial"/>
              </a:rPr>
              <a:t>Fallas</a:t>
            </a:r>
            <a:r>
              <a:rPr kumimoji="0" lang="en-US" sz="1100" b="0" i="0" u="none" strike="noStrike" kern="0" cap="none" spc="0" normalizeH="0" baseline="0" noProof="0" dirty="0">
                <a:ln>
                  <a:noFill/>
                </a:ln>
                <a:solidFill>
                  <a:srgbClr val="272727"/>
                </a:solidFill>
                <a:effectLst/>
                <a:uLnTx/>
                <a:uFillTx/>
                <a:latin typeface="Roboto" panose="02000000000000000000" pitchFamily="2" charset="0"/>
                <a:ea typeface="Roboto" panose="02000000000000000000" pitchFamily="2" charset="0"/>
                <a:cs typeface="Roboto" panose="02000000000000000000" pitchFamily="2" charset="0"/>
                <a:sym typeface="Arial"/>
              </a:rPr>
              <a:t> Associations.</a:t>
            </a:r>
          </a:p>
        </p:txBody>
      </p:sp>
      <p:sp>
        <p:nvSpPr>
          <p:cNvPr id="5" name="Google Shape;65;p14">
            <a:extLst>
              <a:ext uri="{FF2B5EF4-FFF2-40B4-BE49-F238E27FC236}">
                <a16:creationId xmlns:a16="http://schemas.microsoft.com/office/drawing/2014/main" id="{0D881A36-B56E-DB69-98E2-A5F3A6D11B17}"/>
              </a:ext>
            </a:extLst>
          </p:cNvPr>
          <p:cNvSpPr txBox="1"/>
          <p:nvPr/>
        </p:nvSpPr>
        <p:spPr>
          <a:xfrm>
            <a:off x="618366" y="1445159"/>
            <a:ext cx="2997693" cy="37930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b="1" dirty="0">
                <a:solidFill>
                  <a:srgbClr val="272727"/>
                </a:solidFill>
                <a:latin typeface="Roboto"/>
                <a:ea typeface="Roboto"/>
                <a:cs typeface="Roboto"/>
                <a:sym typeface="Roboto"/>
              </a:rPr>
              <a:t>What?</a:t>
            </a:r>
          </a:p>
        </p:txBody>
      </p:sp>
      <p:sp>
        <p:nvSpPr>
          <p:cNvPr id="6" name="Google Shape;65;p14">
            <a:extLst>
              <a:ext uri="{FF2B5EF4-FFF2-40B4-BE49-F238E27FC236}">
                <a16:creationId xmlns:a16="http://schemas.microsoft.com/office/drawing/2014/main" id="{6F3D6156-1FE0-ABBB-65D0-A47F74B7C8F3}"/>
              </a:ext>
            </a:extLst>
          </p:cNvPr>
          <p:cNvSpPr txBox="1"/>
          <p:nvPr/>
        </p:nvSpPr>
        <p:spPr>
          <a:xfrm>
            <a:off x="880873" y="1679885"/>
            <a:ext cx="3015045" cy="845586"/>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600"/>
              </a:spcAft>
              <a:buClr>
                <a:srgbClr val="000000"/>
              </a:buClr>
              <a:buSzTx/>
              <a:buFont typeface="Arial"/>
              <a:buNone/>
              <a:tabLst/>
              <a:defRPr/>
            </a:pPr>
            <a:r>
              <a:rPr kumimoji="0" lang="en-US" sz="1100" b="0" i="0" u="none" strike="noStrike" kern="0" cap="none" spc="0" normalizeH="0" baseline="0" noProof="0" dirty="0">
                <a:ln>
                  <a:noFill/>
                </a:ln>
                <a:solidFill>
                  <a:srgbClr val="272727"/>
                </a:solidFill>
                <a:effectLst/>
                <a:uLnTx/>
                <a:uFillTx/>
                <a:latin typeface="Roboto"/>
                <a:ea typeface="Roboto"/>
                <a:cs typeface="Roboto"/>
                <a:sym typeface="Roboto"/>
              </a:rPr>
              <a:t>Action Plan to </a:t>
            </a:r>
            <a:r>
              <a:rPr kumimoji="0" lang="en-US" sz="1100" b="0" i="0" u="none" strike="noStrike" kern="0" cap="none" spc="0" normalizeH="0" baseline="0" noProof="0" dirty="0" err="1">
                <a:ln>
                  <a:noFill/>
                </a:ln>
                <a:solidFill>
                  <a:srgbClr val="272727"/>
                </a:solidFill>
                <a:effectLst/>
                <a:uLnTx/>
                <a:uFillTx/>
                <a:latin typeface="Roboto"/>
                <a:ea typeface="Roboto"/>
                <a:cs typeface="Roboto"/>
                <a:sym typeface="Roboto"/>
              </a:rPr>
              <a:t>incentivate</a:t>
            </a:r>
            <a:r>
              <a:rPr kumimoji="0" lang="en-US" sz="1100" b="0" i="0" u="none" strike="noStrike" kern="0" cap="none" spc="0" normalizeH="0" baseline="0" noProof="0" dirty="0">
                <a:ln>
                  <a:noFill/>
                </a:ln>
                <a:solidFill>
                  <a:srgbClr val="272727"/>
                </a:solidFill>
                <a:effectLst/>
                <a:uLnTx/>
                <a:uFillTx/>
                <a:latin typeface="Roboto"/>
                <a:ea typeface="Roboto"/>
                <a:cs typeface="Roboto"/>
                <a:sym typeface="Roboto"/>
              </a:rPr>
              <a:t> Sustainable </a:t>
            </a:r>
            <a:r>
              <a:rPr kumimoji="0" lang="en-US" sz="1100" b="0" i="0" u="none" strike="noStrike" kern="0" cap="none" spc="0" normalizeH="0" baseline="0" noProof="0" dirty="0" err="1">
                <a:ln>
                  <a:noFill/>
                </a:ln>
                <a:solidFill>
                  <a:srgbClr val="272727"/>
                </a:solidFill>
                <a:effectLst/>
                <a:uLnTx/>
                <a:uFillTx/>
                <a:latin typeface="Roboto"/>
                <a:ea typeface="Roboto"/>
                <a:cs typeface="Roboto"/>
                <a:sym typeface="Roboto"/>
              </a:rPr>
              <a:t>Fallas</a:t>
            </a:r>
            <a:r>
              <a:rPr kumimoji="0" lang="en-US" sz="1100" b="0" i="0" u="none" strike="noStrike" kern="0" cap="none" spc="0" normalizeH="0" baseline="0" noProof="0" dirty="0">
                <a:ln>
                  <a:noFill/>
                </a:ln>
                <a:solidFill>
                  <a:srgbClr val="272727"/>
                </a:solidFill>
                <a:effectLst/>
                <a:uLnTx/>
                <a:uFillTx/>
                <a:latin typeface="Roboto"/>
                <a:ea typeface="Roboto"/>
                <a:cs typeface="Roboto"/>
                <a:sym typeface="Roboto"/>
              </a:rPr>
              <a:t> and take them on the path of climate neutrality.</a:t>
            </a:r>
            <a:endParaRPr kumimoji="0" lang="en-GB" sz="1100" b="0" i="0" u="none" strike="noStrike" kern="0" cap="none" spc="0" normalizeH="0" baseline="0" noProof="0" dirty="0">
              <a:ln>
                <a:noFill/>
              </a:ln>
              <a:solidFill>
                <a:srgbClr val="FF585D"/>
              </a:solidFill>
              <a:effectLst/>
              <a:uLnTx/>
              <a:uFillTx/>
              <a:latin typeface="Roboto Medium" panose="02000000000000000000" pitchFamily="2" charset="0"/>
              <a:ea typeface="Roboto Medium" panose="020B0604020202020204" pitchFamily="2" charset="0"/>
              <a:cs typeface="Roboto" panose="02000000000000000000" pitchFamily="2" charset="0"/>
              <a:sym typeface="Arial"/>
            </a:endParaRPr>
          </a:p>
        </p:txBody>
      </p:sp>
      <p:sp>
        <p:nvSpPr>
          <p:cNvPr id="17" name="Signo menos 16">
            <a:extLst>
              <a:ext uri="{FF2B5EF4-FFF2-40B4-BE49-F238E27FC236}">
                <a16:creationId xmlns:a16="http://schemas.microsoft.com/office/drawing/2014/main" id="{E1AAB660-0010-AE93-4C8B-88CD8DB32769}"/>
              </a:ext>
            </a:extLst>
          </p:cNvPr>
          <p:cNvSpPr/>
          <p:nvPr/>
        </p:nvSpPr>
        <p:spPr>
          <a:xfrm>
            <a:off x="739696" y="1804081"/>
            <a:ext cx="120157" cy="190608"/>
          </a:xfrm>
          <a:prstGeom prst="mathMinus">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Tree>
    <p:extLst>
      <p:ext uri="{BB962C8B-B14F-4D97-AF65-F5344CB8AC3E}">
        <p14:creationId xmlns:p14="http://schemas.microsoft.com/office/powerpoint/2010/main" val="4023179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34A71C3-66CF-1198-0539-C5211A0105DC}"/>
              </a:ext>
            </a:extLst>
          </p:cNvPr>
          <p:cNvSpPr/>
          <p:nvPr/>
        </p:nvSpPr>
        <p:spPr>
          <a:xfrm>
            <a:off x="4493" y="-56012"/>
            <a:ext cx="9146696" cy="928629"/>
          </a:xfrm>
          <a:prstGeom prst="rect">
            <a:avLst/>
          </a:prstGeom>
          <a:gradFill flip="none" rotWithShape="1">
            <a:gsLst>
              <a:gs pos="0">
                <a:srgbClr val="0523FF"/>
              </a:gs>
              <a:gs pos="100000">
                <a:schemeClr val="tx1"/>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349"/>
          </a:p>
        </p:txBody>
      </p:sp>
      <p:sp>
        <p:nvSpPr>
          <p:cNvPr id="11" name="object 5">
            <a:extLst>
              <a:ext uri="{FF2B5EF4-FFF2-40B4-BE49-F238E27FC236}">
                <a16:creationId xmlns:a16="http://schemas.microsoft.com/office/drawing/2014/main" id="{2D584754-E83A-3045-8485-DC24DFB9355B}"/>
              </a:ext>
            </a:extLst>
          </p:cNvPr>
          <p:cNvSpPr txBox="1"/>
          <p:nvPr/>
        </p:nvSpPr>
        <p:spPr>
          <a:xfrm>
            <a:off x="3289596" y="2920058"/>
            <a:ext cx="2808448" cy="36394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t">
            <a:spAutoFit/>
          </a:bodyPr>
          <a:lstStyle/>
          <a:p>
            <a:pPr indent="5776">
              <a:spcBef>
                <a:spcPts val="45"/>
              </a:spcBef>
              <a:defRPr sz="5200">
                <a:solidFill>
                  <a:srgbClr val="EF8D79"/>
                </a:solidFill>
                <a:latin typeface="MierA-Regular"/>
                <a:ea typeface="MierA-Regular"/>
                <a:cs typeface="MierA-Regular"/>
                <a:sym typeface="MierA-Regular"/>
              </a:defRPr>
            </a:pPr>
            <a:r>
              <a:rPr lang="es-ES" sz="2365" b="1" dirty="0" err="1">
                <a:solidFill>
                  <a:srgbClr val="052FFF"/>
                </a:solidFill>
                <a:latin typeface="Space Grotesk Bold"/>
                <a:cs typeface="Space Grotesk Bold" pitchFamily="2" charset="77"/>
              </a:rPr>
              <a:t>Singularity</a:t>
            </a:r>
            <a:endParaRPr lang="es-ES" sz="2365" b="1" dirty="0">
              <a:solidFill>
                <a:srgbClr val="052FFF"/>
              </a:solidFill>
              <a:latin typeface="Space Grotesk Bold" pitchFamily="2" charset="77"/>
              <a:cs typeface="Space Grotesk Bold" pitchFamily="2" charset="77"/>
            </a:endParaRPr>
          </a:p>
        </p:txBody>
      </p:sp>
      <p:sp>
        <p:nvSpPr>
          <p:cNvPr id="3" name="Rectángulo 2">
            <a:extLst>
              <a:ext uri="{FF2B5EF4-FFF2-40B4-BE49-F238E27FC236}">
                <a16:creationId xmlns:a16="http://schemas.microsoft.com/office/drawing/2014/main" id="{DB0CCC1F-69C6-EE08-003D-49463B23FF5A}"/>
              </a:ext>
            </a:extLst>
          </p:cNvPr>
          <p:cNvSpPr/>
          <p:nvPr/>
        </p:nvSpPr>
        <p:spPr>
          <a:xfrm>
            <a:off x="299023" y="4731169"/>
            <a:ext cx="2668680" cy="410300"/>
          </a:xfrm>
          <a:prstGeom prst="rect">
            <a:avLst/>
          </a:prstGeom>
          <a:gradFill flip="none" rotWithShape="1">
            <a:gsLst>
              <a:gs pos="0">
                <a:srgbClr val="0523FF"/>
              </a:gs>
              <a:gs pos="100000">
                <a:schemeClr val="tx1"/>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349"/>
          </a:p>
        </p:txBody>
      </p:sp>
      <p:sp>
        <p:nvSpPr>
          <p:cNvPr id="5" name="object 2">
            <a:extLst>
              <a:ext uri="{FF2B5EF4-FFF2-40B4-BE49-F238E27FC236}">
                <a16:creationId xmlns:a16="http://schemas.microsoft.com/office/drawing/2014/main" id="{2E585700-18A8-2707-48EA-D0B6EC6966B9}"/>
              </a:ext>
            </a:extLst>
          </p:cNvPr>
          <p:cNvSpPr txBox="1"/>
          <p:nvPr/>
        </p:nvSpPr>
        <p:spPr>
          <a:xfrm>
            <a:off x="3289595" y="3472912"/>
            <a:ext cx="4898751" cy="139685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t">
            <a:spAutoFit/>
          </a:bodyPr>
          <a:lstStyle/>
          <a:p>
            <a:pPr marL="265405" marR="2310" indent="-259918">
              <a:spcBef>
                <a:spcPts val="136"/>
              </a:spcBef>
              <a:buClr>
                <a:srgbClr val="052FFF"/>
              </a:buClr>
              <a:buSzPct val="100000"/>
              <a:buFont typeface="Wingdings" pitchFamily="2" charset="2"/>
              <a:buChar char="§"/>
              <a:tabLst>
                <a:tab pos="155951" algn="l"/>
                <a:tab pos="155951" algn="l"/>
              </a:tabLst>
              <a:defRPr sz="3700">
                <a:solidFill>
                  <a:srgbClr val="262626"/>
                </a:solidFill>
                <a:latin typeface="LibreFranklin-Regular"/>
                <a:ea typeface="LibreFranklin-Regular"/>
                <a:cs typeface="LibreFranklin-Regular"/>
                <a:sym typeface="LibreFranklin-Regular"/>
              </a:defRPr>
            </a:pPr>
            <a:r>
              <a:rPr lang="en-US" sz="1273" dirty="0">
                <a:latin typeface="Space Grotesk"/>
                <a:cs typeface="Space Grotesk" pitchFamily="2" charset="77"/>
              </a:rPr>
              <a:t>Citizens evaluate themselves and propose alternatives to improve the use of their own green spaces </a:t>
            </a:r>
          </a:p>
          <a:p>
            <a:pPr marL="265405" marR="2310" indent="-259918">
              <a:spcBef>
                <a:spcPts val="136"/>
              </a:spcBef>
              <a:buClr>
                <a:srgbClr val="052FFF"/>
              </a:buClr>
              <a:buSzPct val="100000"/>
              <a:buFont typeface="Wingdings" pitchFamily="2" charset="2"/>
              <a:buChar char="§"/>
              <a:tabLst>
                <a:tab pos="155951" algn="l"/>
                <a:tab pos="155951" algn="l"/>
              </a:tabLst>
              <a:defRPr sz="3700">
                <a:solidFill>
                  <a:srgbClr val="262626"/>
                </a:solidFill>
                <a:latin typeface="LibreFranklin-Regular"/>
                <a:ea typeface="LibreFranklin-Regular"/>
                <a:cs typeface="LibreFranklin-Regular"/>
                <a:sym typeface="LibreFranklin-Regular"/>
              </a:defRPr>
            </a:pPr>
            <a:r>
              <a:rPr lang="en-US" sz="1273" dirty="0">
                <a:latin typeface="Space Grotesk"/>
                <a:cs typeface="Space Grotesk" pitchFamily="2" charset="77"/>
              </a:rPr>
              <a:t>Pilot experience of citizen participation transferable to other municipalities and applicable to other types of public policies </a:t>
            </a:r>
          </a:p>
          <a:p>
            <a:pPr marL="265405" marR="2310" indent="-259918">
              <a:spcBef>
                <a:spcPts val="136"/>
              </a:spcBef>
              <a:buClr>
                <a:srgbClr val="052FFF"/>
              </a:buClr>
              <a:buSzPct val="100000"/>
              <a:buFont typeface="Wingdings" pitchFamily="2" charset="2"/>
              <a:buChar char="§"/>
              <a:tabLst>
                <a:tab pos="155951" algn="l"/>
                <a:tab pos="155951" algn="l"/>
              </a:tabLst>
              <a:defRPr sz="3700">
                <a:solidFill>
                  <a:srgbClr val="262626"/>
                </a:solidFill>
                <a:latin typeface="LibreFranklin-Regular"/>
                <a:ea typeface="LibreFranklin-Regular"/>
                <a:cs typeface="LibreFranklin-Regular"/>
                <a:sym typeface="LibreFranklin-Regular"/>
              </a:defRPr>
            </a:pPr>
            <a:r>
              <a:rPr lang="en-US" sz="1273" dirty="0">
                <a:latin typeface="Space Grotesk"/>
                <a:cs typeface="Space Grotesk" pitchFamily="2" charset="77"/>
              </a:rPr>
              <a:t>Implementation of citizen proposals extracted from the participatory evaluation process itself.</a:t>
            </a:r>
            <a:endParaRPr lang="es-ES" sz="1683" dirty="0"/>
          </a:p>
        </p:txBody>
      </p:sp>
      <p:pic>
        <p:nvPicPr>
          <p:cNvPr id="8" name="Imagen 7">
            <a:extLst>
              <a:ext uri="{FF2B5EF4-FFF2-40B4-BE49-F238E27FC236}">
                <a16:creationId xmlns:a16="http://schemas.microsoft.com/office/drawing/2014/main" id="{08942EB0-37B2-D198-D713-F470F9A6E8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023" y="1503977"/>
            <a:ext cx="2664014" cy="2672368"/>
          </a:xfrm>
          <a:prstGeom prst="rect">
            <a:avLst/>
          </a:prstGeom>
        </p:spPr>
      </p:pic>
      <p:pic>
        <p:nvPicPr>
          <p:cNvPr id="7" name="Imagen 6">
            <a:extLst>
              <a:ext uri="{FF2B5EF4-FFF2-40B4-BE49-F238E27FC236}">
                <a16:creationId xmlns:a16="http://schemas.microsoft.com/office/drawing/2014/main" id="{7B0E1FB5-6F84-6A01-0FBF-D13CAE009F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366" y="13456"/>
            <a:ext cx="947885" cy="928926"/>
          </a:xfrm>
          <a:prstGeom prst="rect">
            <a:avLst/>
          </a:prstGeom>
        </p:spPr>
      </p:pic>
      <p:pic>
        <p:nvPicPr>
          <p:cNvPr id="9" name="Imagen 8" descr="Logotipo&#10;&#10;Descripción generada automáticamente">
            <a:extLst>
              <a:ext uri="{FF2B5EF4-FFF2-40B4-BE49-F238E27FC236}">
                <a16:creationId xmlns:a16="http://schemas.microsoft.com/office/drawing/2014/main" id="{B68BFDDB-A01D-8A46-C5D6-5CBD420F7E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38971" y="15096"/>
            <a:ext cx="3400537" cy="623942"/>
          </a:xfrm>
          <a:prstGeom prst="rect">
            <a:avLst/>
          </a:prstGeom>
        </p:spPr>
      </p:pic>
      <p:sp>
        <p:nvSpPr>
          <p:cNvPr id="10" name="object 5">
            <a:extLst>
              <a:ext uri="{FF2B5EF4-FFF2-40B4-BE49-F238E27FC236}">
                <a16:creationId xmlns:a16="http://schemas.microsoft.com/office/drawing/2014/main" id="{2D584754-E83A-3045-8485-DC24DFB9355B}"/>
              </a:ext>
            </a:extLst>
          </p:cNvPr>
          <p:cNvSpPr txBox="1"/>
          <p:nvPr/>
        </p:nvSpPr>
        <p:spPr>
          <a:xfrm>
            <a:off x="3225482" y="1023191"/>
            <a:ext cx="3168065" cy="36394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t">
            <a:spAutoFit/>
          </a:bodyPr>
          <a:lstStyle/>
          <a:p>
            <a:pPr indent="5776">
              <a:spcBef>
                <a:spcPts val="45"/>
              </a:spcBef>
              <a:defRPr sz="5200">
                <a:solidFill>
                  <a:srgbClr val="EF8D79"/>
                </a:solidFill>
                <a:latin typeface="MierA-Regular"/>
                <a:ea typeface="MierA-Regular"/>
                <a:cs typeface="MierA-Regular"/>
                <a:sym typeface="MierA-Regular"/>
              </a:defRPr>
            </a:pPr>
            <a:r>
              <a:rPr lang="es-ES" sz="2365" b="1" dirty="0">
                <a:solidFill>
                  <a:srgbClr val="052FFF"/>
                </a:solidFill>
                <a:latin typeface="Space Grotesk Bold" pitchFamily="2" charset="77"/>
                <a:cs typeface="Space Grotesk Bold" pitchFamily="2" charset="77"/>
              </a:rPr>
              <a:t>Project </a:t>
            </a:r>
            <a:r>
              <a:rPr lang="es-ES" sz="2365" b="1" dirty="0" err="1">
                <a:solidFill>
                  <a:srgbClr val="052FFF"/>
                </a:solidFill>
                <a:latin typeface="Space Grotesk Bold" pitchFamily="2" charset="77"/>
                <a:cs typeface="Space Grotesk Bold" pitchFamily="2" charset="77"/>
              </a:rPr>
              <a:t>objectives</a:t>
            </a:r>
            <a:endParaRPr sz="2365" b="1" dirty="0">
              <a:solidFill>
                <a:srgbClr val="052FFF"/>
              </a:solidFill>
              <a:latin typeface="Space Grotesk Bold" pitchFamily="2" charset="77"/>
              <a:cs typeface="Space Grotesk Bold" pitchFamily="2" charset="77"/>
            </a:endParaRPr>
          </a:p>
        </p:txBody>
      </p:sp>
      <p:sp>
        <p:nvSpPr>
          <p:cNvPr id="12" name="object 2">
            <a:extLst>
              <a:ext uri="{FF2B5EF4-FFF2-40B4-BE49-F238E27FC236}">
                <a16:creationId xmlns:a16="http://schemas.microsoft.com/office/drawing/2014/main" id="{7A04DB7F-8D55-8042-AE88-7CE9EBCE1B29}"/>
              </a:ext>
            </a:extLst>
          </p:cNvPr>
          <p:cNvSpPr txBox="1"/>
          <p:nvPr/>
        </p:nvSpPr>
        <p:spPr>
          <a:xfrm>
            <a:off x="3225483" y="1488511"/>
            <a:ext cx="4778506" cy="145995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spAutoFit/>
          </a:bodyPr>
          <a:lstStyle/>
          <a:p>
            <a:pPr marL="265405" marR="2310" indent="-259918">
              <a:spcBef>
                <a:spcPts val="136"/>
              </a:spcBef>
              <a:buClr>
                <a:srgbClr val="052FFF"/>
              </a:buClr>
              <a:buSzPct val="100000"/>
              <a:buFont typeface="Wingdings" pitchFamily="2" charset="2"/>
              <a:buChar char="§"/>
              <a:tabLst>
                <a:tab pos="155951" algn="l"/>
                <a:tab pos="155951" algn="l"/>
              </a:tabLst>
              <a:defRPr sz="3700">
                <a:solidFill>
                  <a:srgbClr val="262626"/>
                </a:solidFill>
                <a:latin typeface="LibreFranklin-Regular"/>
                <a:ea typeface="LibreFranklin-Regular"/>
                <a:cs typeface="LibreFranklin-Regular"/>
                <a:sym typeface="LibreFranklin-Regular"/>
              </a:defRPr>
            </a:pPr>
            <a:r>
              <a:rPr lang="en-US" sz="1273" dirty="0">
                <a:latin typeface="Space Grotesk" panose="00000500000000000000" pitchFamily="50" charset="0"/>
                <a:ea typeface="SimSun" panose="02010600030101010101" pitchFamily="2" charset="-122"/>
                <a:cs typeface="Lucida Sans" panose="020B0602030504020204" pitchFamily="34" charset="0"/>
              </a:rPr>
              <a:t>Enhance the value of the green spaces in the </a:t>
            </a:r>
            <a:r>
              <a:rPr lang="en-US" sz="1273" dirty="0" err="1">
                <a:latin typeface="Space Grotesk" panose="00000500000000000000" pitchFamily="50" charset="0"/>
                <a:ea typeface="SimSun" panose="02010600030101010101" pitchFamily="2" charset="-122"/>
                <a:cs typeface="Lucida Sans" panose="020B0602030504020204" pitchFamily="34" charset="0"/>
              </a:rPr>
              <a:t>Campanar</a:t>
            </a:r>
            <a:r>
              <a:rPr lang="en-US" sz="1273" dirty="0">
                <a:latin typeface="Space Grotesk" panose="00000500000000000000" pitchFamily="50" charset="0"/>
                <a:ea typeface="SimSun" panose="02010600030101010101" pitchFamily="2" charset="-122"/>
                <a:cs typeface="Lucida Sans" panose="020B0602030504020204" pitchFamily="34" charset="0"/>
              </a:rPr>
              <a:t> </a:t>
            </a:r>
            <a:r>
              <a:rPr lang="en-US" sz="1273" dirty="0" err="1">
                <a:latin typeface="Space Grotesk" panose="00000500000000000000" pitchFamily="50" charset="0"/>
                <a:ea typeface="SimSun" panose="02010600030101010101" pitchFamily="2" charset="-122"/>
                <a:cs typeface="Lucida Sans" panose="020B0602030504020204" pitchFamily="34" charset="0"/>
              </a:rPr>
              <a:t>neighbourhood</a:t>
            </a:r>
            <a:r>
              <a:rPr lang="en-US" sz="1273" dirty="0">
                <a:latin typeface="Space Grotesk" panose="00000500000000000000" pitchFamily="50" charset="0"/>
                <a:ea typeface="SimSun" panose="02010600030101010101" pitchFamily="2" charset="-122"/>
                <a:cs typeface="Lucida Sans" panose="020B0602030504020204" pitchFamily="34" charset="0"/>
              </a:rPr>
              <a:t> </a:t>
            </a:r>
          </a:p>
          <a:p>
            <a:pPr marL="265405" marR="2310" indent="-259918">
              <a:spcBef>
                <a:spcPts val="136"/>
              </a:spcBef>
              <a:buClr>
                <a:srgbClr val="052FFF"/>
              </a:buClr>
              <a:buSzPct val="100000"/>
              <a:buFont typeface="Wingdings" pitchFamily="2" charset="2"/>
              <a:buChar char="§"/>
              <a:tabLst>
                <a:tab pos="155951" algn="l"/>
                <a:tab pos="155951" algn="l"/>
              </a:tabLst>
              <a:defRPr sz="3700">
                <a:solidFill>
                  <a:srgbClr val="262626"/>
                </a:solidFill>
                <a:latin typeface="LibreFranklin-Regular"/>
                <a:ea typeface="LibreFranklin-Regular"/>
                <a:cs typeface="LibreFranklin-Regular"/>
                <a:sym typeface="LibreFranklin-Regular"/>
              </a:defRPr>
            </a:pPr>
            <a:r>
              <a:rPr lang="en-US" sz="1273" dirty="0">
                <a:latin typeface="Space Grotesk" panose="00000500000000000000" pitchFamily="50" charset="0"/>
                <a:ea typeface="SimSun" panose="02010600030101010101" pitchFamily="2" charset="-122"/>
                <a:cs typeface="Lucida Sans" panose="020B0602030504020204" pitchFamily="34" charset="0"/>
              </a:rPr>
              <a:t>Encourage their protection and responsible use by the citizens </a:t>
            </a:r>
          </a:p>
          <a:p>
            <a:pPr marL="265405" marR="2310" indent="-259918">
              <a:spcBef>
                <a:spcPts val="136"/>
              </a:spcBef>
              <a:buClr>
                <a:srgbClr val="052FFF"/>
              </a:buClr>
              <a:buSzPct val="100000"/>
              <a:buFont typeface="Wingdings" pitchFamily="2" charset="2"/>
              <a:buChar char="§"/>
              <a:tabLst>
                <a:tab pos="155951" algn="l"/>
                <a:tab pos="155951" algn="l"/>
              </a:tabLst>
              <a:defRPr sz="3700">
                <a:solidFill>
                  <a:srgbClr val="262626"/>
                </a:solidFill>
                <a:latin typeface="LibreFranklin-Regular"/>
                <a:ea typeface="LibreFranklin-Regular"/>
                <a:cs typeface="LibreFranklin-Regular"/>
                <a:sym typeface="LibreFranklin-Regular"/>
              </a:defRPr>
            </a:pPr>
            <a:r>
              <a:rPr lang="en-US" sz="1273" dirty="0">
                <a:latin typeface="Space Grotesk" panose="00000500000000000000" pitchFamily="50" charset="0"/>
                <a:ea typeface="SimSun" panose="02010600030101010101" pitchFamily="2" charset="-122"/>
                <a:cs typeface="Lucida Sans" panose="020B0602030504020204" pitchFamily="34" charset="0"/>
              </a:rPr>
              <a:t>Creation of a public policy proposal to help improve and adapt these spaces to the needs of the population.</a:t>
            </a:r>
            <a:endParaRPr lang="es-ES" sz="1364" dirty="0"/>
          </a:p>
          <a:p>
            <a:pPr marL="148442" marR="577596" indent="-142955">
              <a:buSzPct val="100000"/>
              <a:buChar char="•"/>
              <a:tabLst>
                <a:tab pos="155951" algn="l"/>
                <a:tab pos="155951" algn="l"/>
              </a:tabLst>
              <a:defRPr sz="3700">
                <a:solidFill>
                  <a:srgbClr val="262626"/>
                </a:solidFill>
                <a:latin typeface="LibreFranklin-Regular"/>
                <a:ea typeface="LibreFranklin-Regular"/>
                <a:cs typeface="LibreFranklin-Regular"/>
                <a:sym typeface="LibreFranklin-Regular"/>
              </a:defRPr>
            </a:pPr>
            <a:endParaRPr sz="1683" dirty="0"/>
          </a:p>
        </p:txBody>
      </p:sp>
    </p:spTree>
    <p:extLst>
      <p:ext uri="{BB962C8B-B14F-4D97-AF65-F5344CB8AC3E}">
        <p14:creationId xmlns:p14="http://schemas.microsoft.com/office/powerpoint/2010/main" val="3936234655"/>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34A71C3-66CF-1198-0539-C5211A0105DC}"/>
              </a:ext>
            </a:extLst>
          </p:cNvPr>
          <p:cNvSpPr/>
          <p:nvPr/>
        </p:nvSpPr>
        <p:spPr>
          <a:xfrm>
            <a:off x="0" y="9017"/>
            <a:ext cx="9147263" cy="991085"/>
          </a:xfrm>
          <a:prstGeom prst="rect">
            <a:avLst/>
          </a:prstGeom>
          <a:gradFill flip="none" rotWithShape="1">
            <a:gsLst>
              <a:gs pos="0">
                <a:srgbClr val="0523FF"/>
              </a:gs>
              <a:gs pos="100000">
                <a:schemeClr val="tx1"/>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349"/>
          </a:p>
        </p:txBody>
      </p:sp>
      <p:sp>
        <p:nvSpPr>
          <p:cNvPr id="3" name="Rectángulo 2">
            <a:extLst>
              <a:ext uri="{FF2B5EF4-FFF2-40B4-BE49-F238E27FC236}">
                <a16:creationId xmlns:a16="http://schemas.microsoft.com/office/drawing/2014/main" id="{DB0CCC1F-69C6-EE08-003D-49463B23FF5A}"/>
              </a:ext>
            </a:extLst>
          </p:cNvPr>
          <p:cNvSpPr/>
          <p:nvPr/>
        </p:nvSpPr>
        <p:spPr>
          <a:xfrm>
            <a:off x="190442" y="4624868"/>
            <a:ext cx="3326033" cy="509411"/>
          </a:xfrm>
          <a:prstGeom prst="rect">
            <a:avLst/>
          </a:prstGeom>
          <a:gradFill flip="none" rotWithShape="1">
            <a:gsLst>
              <a:gs pos="0">
                <a:srgbClr val="0523FF"/>
              </a:gs>
              <a:gs pos="100000">
                <a:schemeClr val="tx1"/>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349"/>
          </a:p>
        </p:txBody>
      </p:sp>
      <p:pic>
        <p:nvPicPr>
          <p:cNvPr id="6" name="Imagen 5" descr="Un grupo de personas caminando en un parque&#10;&#10;Descripción generada automáticamente con confianza media">
            <a:extLst>
              <a:ext uri="{FF2B5EF4-FFF2-40B4-BE49-F238E27FC236}">
                <a16:creationId xmlns:a16="http://schemas.microsoft.com/office/drawing/2014/main" id="{A3B1B534-4336-E939-59CA-5EB14718AB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442" y="1720387"/>
            <a:ext cx="2945436" cy="2211625"/>
          </a:xfrm>
          <a:prstGeom prst="rect">
            <a:avLst/>
          </a:prstGeom>
        </p:spPr>
      </p:pic>
      <p:pic>
        <p:nvPicPr>
          <p:cNvPr id="7" name="Imagen 6">
            <a:extLst>
              <a:ext uri="{FF2B5EF4-FFF2-40B4-BE49-F238E27FC236}">
                <a16:creationId xmlns:a16="http://schemas.microsoft.com/office/drawing/2014/main" id="{5F8A4191-F28D-3CBF-23FA-EF7CAA8410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366" y="13456"/>
            <a:ext cx="947885" cy="928926"/>
          </a:xfrm>
          <a:prstGeom prst="rect">
            <a:avLst/>
          </a:prstGeom>
        </p:spPr>
      </p:pic>
      <p:pic>
        <p:nvPicPr>
          <p:cNvPr id="8" name="Imagen 7" descr="Logotipo&#10;&#10;Descripción generada automáticamente">
            <a:extLst>
              <a:ext uri="{FF2B5EF4-FFF2-40B4-BE49-F238E27FC236}">
                <a16:creationId xmlns:a16="http://schemas.microsoft.com/office/drawing/2014/main" id="{8DD472E8-E12F-E8BD-6DB2-CEBBEF6778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47823" y="15096"/>
            <a:ext cx="3400537" cy="623942"/>
          </a:xfrm>
          <a:prstGeom prst="rect">
            <a:avLst/>
          </a:prstGeom>
        </p:spPr>
      </p:pic>
      <p:sp>
        <p:nvSpPr>
          <p:cNvPr id="4" name="object 5">
            <a:extLst>
              <a:ext uri="{FF2B5EF4-FFF2-40B4-BE49-F238E27FC236}">
                <a16:creationId xmlns:a16="http://schemas.microsoft.com/office/drawing/2014/main" id="{2D584754-E83A-3045-8485-DC24DFB9355B}"/>
              </a:ext>
            </a:extLst>
          </p:cNvPr>
          <p:cNvSpPr txBox="1"/>
          <p:nvPr/>
        </p:nvSpPr>
        <p:spPr>
          <a:xfrm>
            <a:off x="3207972" y="1029505"/>
            <a:ext cx="3831338" cy="36394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t">
            <a:spAutoFit/>
          </a:bodyPr>
          <a:lstStyle/>
          <a:p>
            <a:pPr indent="5776">
              <a:spcBef>
                <a:spcPts val="45"/>
              </a:spcBef>
              <a:defRPr sz="5200">
                <a:solidFill>
                  <a:srgbClr val="EF8D79"/>
                </a:solidFill>
                <a:latin typeface="MierA-Regular"/>
                <a:ea typeface="MierA-Regular"/>
                <a:cs typeface="MierA-Regular"/>
                <a:sym typeface="MierA-Regular"/>
              </a:defRPr>
            </a:pPr>
            <a:r>
              <a:rPr lang="es-ES" sz="2365" b="1" dirty="0" err="1">
                <a:solidFill>
                  <a:srgbClr val="052FFF"/>
                </a:solidFill>
                <a:latin typeface="Space Grotesk Bold"/>
                <a:cs typeface="Space Grotesk Bold" pitchFamily="2" charset="77"/>
              </a:rPr>
              <a:t>Participatory</a:t>
            </a:r>
            <a:r>
              <a:rPr lang="es-ES" sz="2365" b="1" dirty="0">
                <a:solidFill>
                  <a:srgbClr val="052FFF"/>
                </a:solidFill>
                <a:latin typeface="Space Grotesk Bold"/>
                <a:cs typeface="Space Grotesk Bold" pitchFamily="2" charset="77"/>
              </a:rPr>
              <a:t> </a:t>
            </a:r>
            <a:r>
              <a:rPr lang="es-ES" sz="2365" b="1" dirty="0" err="1">
                <a:solidFill>
                  <a:srgbClr val="052FFF"/>
                </a:solidFill>
                <a:latin typeface="Space Grotesk Bold"/>
                <a:cs typeface="Space Grotesk Bold" pitchFamily="2" charset="77"/>
              </a:rPr>
              <a:t>evaluation</a:t>
            </a:r>
            <a:endParaRPr sz="2365" b="1" dirty="0">
              <a:solidFill>
                <a:srgbClr val="052FFF"/>
              </a:solidFill>
              <a:latin typeface="Space Grotesk Bold" pitchFamily="2" charset="77"/>
              <a:cs typeface="Space Grotesk Bold" pitchFamily="2" charset="77"/>
            </a:endParaRPr>
          </a:p>
        </p:txBody>
      </p:sp>
      <p:graphicFrame>
        <p:nvGraphicFramePr>
          <p:cNvPr id="5" name="Diagrama 4">
            <a:extLst>
              <a:ext uri="{FF2B5EF4-FFF2-40B4-BE49-F238E27FC236}">
                <a16:creationId xmlns:a16="http://schemas.microsoft.com/office/drawing/2014/main" id="{DEE5A815-818B-5838-B7FF-1087EB2E57BD}"/>
              </a:ext>
            </a:extLst>
          </p:cNvPr>
          <p:cNvGraphicFramePr/>
          <p:nvPr/>
        </p:nvGraphicFramePr>
        <p:xfrm>
          <a:off x="3270095" y="942382"/>
          <a:ext cx="5214443" cy="27043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object 5">
            <a:extLst>
              <a:ext uri="{FF2B5EF4-FFF2-40B4-BE49-F238E27FC236}">
                <a16:creationId xmlns:a16="http://schemas.microsoft.com/office/drawing/2014/main" id="{2D584754-E83A-3045-8485-DC24DFB9355B}"/>
              </a:ext>
            </a:extLst>
          </p:cNvPr>
          <p:cNvSpPr txBox="1"/>
          <p:nvPr/>
        </p:nvSpPr>
        <p:spPr>
          <a:xfrm>
            <a:off x="3346306" y="3670556"/>
            <a:ext cx="4012831" cy="36394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indent="5776">
              <a:spcBef>
                <a:spcPts val="45"/>
              </a:spcBef>
              <a:defRPr sz="5200">
                <a:solidFill>
                  <a:srgbClr val="EF8D79"/>
                </a:solidFill>
                <a:latin typeface="MierA-Regular"/>
                <a:ea typeface="MierA-Regular"/>
                <a:cs typeface="MierA-Regular"/>
                <a:sym typeface="MierA-Regular"/>
              </a:defRPr>
            </a:pPr>
            <a:r>
              <a:rPr lang="es-ES" sz="2365" b="1" dirty="0" err="1">
                <a:solidFill>
                  <a:srgbClr val="052FFF"/>
                </a:solidFill>
                <a:latin typeface="Space Grotesk Bold" pitchFamily="2" charset="77"/>
                <a:cs typeface="Space Grotesk Bold" pitchFamily="2" charset="77"/>
              </a:rPr>
              <a:t>Actions</a:t>
            </a:r>
            <a:r>
              <a:rPr lang="es-ES" sz="2365" b="1" dirty="0">
                <a:solidFill>
                  <a:srgbClr val="052FFF"/>
                </a:solidFill>
                <a:latin typeface="Space Grotesk Bold" pitchFamily="2" charset="77"/>
                <a:cs typeface="Space Grotesk Bold" pitchFamily="2" charset="77"/>
              </a:rPr>
              <a:t> </a:t>
            </a:r>
            <a:r>
              <a:rPr lang="es-ES" sz="2365" b="1" dirty="0" err="1">
                <a:solidFill>
                  <a:srgbClr val="052FFF"/>
                </a:solidFill>
                <a:latin typeface="Space Grotesk Bold" pitchFamily="2" charset="77"/>
                <a:cs typeface="Space Grotesk Bold" pitchFamily="2" charset="77"/>
              </a:rPr>
              <a:t>carried</a:t>
            </a:r>
            <a:r>
              <a:rPr lang="es-ES" sz="2365" b="1" dirty="0">
                <a:solidFill>
                  <a:srgbClr val="052FFF"/>
                </a:solidFill>
                <a:latin typeface="Space Grotesk Bold" pitchFamily="2" charset="77"/>
                <a:cs typeface="Space Grotesk Bold" pitchFamily="2" charset="77"/>
              </a:rPr>
              <a:t> </a:t>
            </a:r>
            <a:r>
              <a:rPr lang="es-ES" sz="2365" b="1" dirty="0" err="1">
                <a:solidFill>
                  <a:srgbClr val="052FFF"/>
                </a:solidFill>
                <a:latin typeface="Space Grotesk Bold" pitchFamily="2" charset="77"/>
                <a:cs typeface="Space Grotesk Bold" pitchFamily="2" charset="77"/>
              </a:rPr>
              <a:t>out</a:t>
            </a:r>
            <a:endParaRPr sz="2365" b="1" dirty="0">
              <a:solidFill>
                <a:srgbClr val="052FFF"/>
              </a:solidFill>
              <a:latin typeface="Space Grotesk Bold" pitchFamily="2" charset="77"/>
              <a:cs typeface="Space Grotesk Bold" pitchFamily="2" charset="77"/>
            </a:endParaRPr>
          </a:p>
        </p:txBody>
      </p:sp>
      <p:sp>
        <p:nvSpPr>
          <p:cNvPr id="12" name="object 2">
            <a:extLst>
              <a:ext uri="{FF2B5EF4-FFF2-40B4-BE49-F238E27FC236}">
                <a16:creationId xmlns:a16="http://schemas.microsoft.com/office/drawing/2014/main" id="{2E585700-18A8-2707-48EA-D0B6EC6966B9}"/>
              </a:ext>
            </a:extLst>
          </p:cNvPr>
          <p:cNvSpPr txBox="1"/>
          <p:nvPr/>
        </p:nvSpPr>
        <p:spPr>
          <a:xfrm>
            <a:off x="3706032" y="4263159"/>
            <a:ext cx="4778506" cy="4326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spAutoFit/>
          </a:bodyPr>
          <a:lstStyle/>
          <a:p>
            <a:pPr marL="265405" marR="2310" indent="-259918">
              <a:spcBef>
                <a:spcPts val="136"/>
              </a:spcBef>
              <a:buClr>
                <a:srgbClr val="052FFF"/>
              </a:buClr>
              <a:buSzPct val="100000"/>
              <a:buFont typeface="Wingdings" pitchFamily="2" charset="2"/>
              <a:buChar char="§"/>
              <a:tabLst>
                <a:tab pos="155951" algn="l"/>
                <a:tab pos="155951" algn="l"/>
              </a:tabLst>
              <a:defRPr sz="3700">
                <a:solidFill>
                  <a:srgbClr val="262626"/>
                </a:solidFill>
                <a:latin typeface="LibreFranklin-Regular"/>
                <a:ea typeface="LibreFranklin-Regular"/>
                <a:cs typeface="LibreFranklin-Regular"/>
                <a:sym typeface="LibreFranklin-Regular"/>
              </a:defRPr>
            </a:pPr>
            <a:r>
              <a:rPr lang="en-US" sz="1364" dirty="0">
                <a:latin typeface="Space Grotesk"/>
                <a:cs typeface="Space Grotesk" pitchFamily="2" charset="77"/>
              </a:rPr>
              <a:t>Identification of tree species</a:t>
            </a:r>
          </a:p>
          <a:p>
            <a:pPr marL="265405" marR="2310" indent="-259918">
              <a:spcBef>
                <a:spcPts val="136"/>
              </a:spcBef>
              <a:buClr>
                <a:srgbClr val="052FFF"/>
              </a:buClr>
              <a:buSzPct val="100000"/>
              <a:buFont typeface="Wingdings" pitchFamily="2" charset="2"/>
              <a:buChar char="§"/>
              <a:tabLst>
                <a:tab pos="155951" algn="l"/>
                <a:tab pos="155951" algn="l"/>
              </a:tabLst>
              <a:defRPr sz="3700">
                <a:solidFill>
                  <a:srgbClr val="262626"/>
                </a:solidFill>
                <a:latin typeface="LibreFranklin-Regular"/>
                <a:ea typeface="LibreFranklin-Regular"/>
                <a:cs typeface="LibreFranklin-Regular"/>
                <a:sym typeface="LibreFranklin-Regular"/>
              </a:defRPr>
            </a:pPr>
            <a:r>
              <a:rPr lang="en-US" sz="1364" dirty="0">
                <a:latin typeface="Space Grotesk"/>
                <a:cs typeface="Space Grotesk" pitchFamily="2" charset="77"/>
              </a:rPr>
              <a:t>Design of green routes</a:t>
            </a:r>
            <a:endParaRPr sz="1683" dirty="0"/>
          </a:p>
        </p:txBody>
      </p:sp>
    </p:spTree>
    <p:extLst>
      <p:ext uri="{BB962C8B-B14F-4D97-AF65-F5344CB8AC3E}">
        <p14:creationId xmlns:p14="http://schemas.microsoft.com/office/powerpoint/2010/main" val="1253666493"/>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8C1737BF-67AD-75DF-047D-6477BC0BFB73}"/>
              </a:ext>
            </a:extLst>
          </p:cNvPr>
          <p:cNvGrpSpPr/>
          <p:nvPr/>
        </p:nvGrpSpPr>
        <p:grpSpPr>
          <a:xfrm>
            <a:off x="-12032" y="340002"/>
            <a:ext cx="4368879" cy="944516"/>
            <a:chOff x="-276728" y="499654"/>
            <a:chExt cx="3669877" cy="1091021"/>
          </a:xfrm>
          <a:solidFill>
            <a:srgbClr val="9593C6"/>
          </a:solidFill>
        </p:grpSpPr>
        <p:sp>
          <p:nvSpPr>
            <p:cNvPr id="5" name="Rectángulo 4">
              <a:extLst>
                <a:ext uri="{FF2B5EF4-FFF2-40B4-BE49-F238E27FC236}">
                  <a16:creationId xmlns:a16="http://schemas.microsoft.com/office/drawing/2014/main" id="{7F641098-ADC5-CAEC-F8CA-843635C0DCFF}"/>
                </a:ext>
              </a:extLst>
            </p:cNvPr>
            <p:cNvSpPr/>
            <p:nvPr/>
          </p:nvSpPr>
          <p:spPr>
            <a:xfrm>
              <a:off x="-276728" y="499654"/>
              <a:ext cx="3152775" cy="1091021"/>
            </a:xfrm>
            <a:prstGeom prst="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dirty="0">
                <a:latin typeface="Roboto" panose="02000000000000000000" pitchFamily="2" charset="0"/>
              </a:endParaRPr>
            </a:p>
          </p:txBody>
        </p:sp>
        <p:sp>
          <p:nvSpPr>
            <p:cNvPr id="16" name="Elipse 15">
              <a:extLst>
                <a:ext uri="{FF2B5EF4-FFF2-40B4-BE49-F238E27FC236}">
                  <a16:creationId xmlns:a16="http://schemas.microsoft.com/office/drawing/2014/main" id="{2CA3211A-243E-D6B3-C163-CF20B831FF44}"/>
                </a:ext>
              </a:extLst>
            </p:cNvPr>
            <p:cNvSpPr/>
            <p:nvPr/>
          </p:nvSpPr>
          <p:spPr>
            <a:xfrm>
              <a:off x="2306524" y="504050"/>
              <a:ext cx="1086625" cy="10866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grpSp>
      <p:grpSp>
        <p:nvGrpSpPr>
          <p:cNvPr id="17" name="Grupo 16">
            <a:extLst>
              <a:ext uri="{FF2B5EF4-FFF2-40B4-BE49-F238E27FC236}">
                <a16:creationId xmlns:a16="http://schemas.microsoft.com/office/drawing/2014/main" id="{2E210861-B375-670F-D064-DDFB9C76A897}"/>
              </a:ext>
            </a:extLst>
          </p:cNvPr>
          <p:cNvGrpSpPr/>
          <p:nvPr/>
        </p:nvGrpSpPr>
        <p:grpSpPr>
          <a:xfrm>
            <a:off x="-12032" y="1273971"/>
            <a:ext cx="1949689" cy="525804"/>
            <a:chOff x="-276728" y="499654"/>
            <a:chExt cx="3669877" cy="1091021"/>
          </a:xfrm>
          <a:solidFill>
            <a:srgbClr val="C4C3DF"/>
          </a:solidFill>
        </p:grpSpPr>
        <p:sp>
          <p:nvSpPr>
            <p:cNvPr id="18" name="Rectángulo 17">
              <a:extLst>
                <a:ext uri="{FF2B5EF4-FFF2-40B4-BE49-F238E27FC236}">
                  <a16:creationId xmlns:a16="http://schemas.microsoft.com/office/drawing/2014/main" id="{8F3DAC74-1CE4-DFF6-A106-C50F77C72785}"/>
                </a:ext>
              </a:extLst>
            </p:cNvPr>
            <p:cNvSpPr/>
            <p:nvPr/>
          </p:nvSpPr>
          <p:spPr>
            <a:xfrm>
              <a:off x="-276728" y="499654"/>
              <a:ext cx="3152775" cy="1091021"/>
            </a:xfrm>
            <a:prstGeom prst="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dirty="0">
                <a:latin typeface="Roboto" panose="02000000000000000000" pitchFamily="2" charset="0"/>
              </a:endParaRPr>
            </a:p>
          </p:txBody>
        </p:sp>
        <p:sp>
          <p:nvSpPr>
            <p:cNvPr id="19" name="Elipse 18">
              <a:extLst>
                <a:ext uri="{FF2B5EF4-FFF2-40B4-BE49-F238E27FC236}">
                  <a16:creationId xmlns:a16="http://schemas.microsoft.com/office/drawing/2014/main" id="{10334D06-6F6B-7311-DA2F-C54D6949B9A1}"/>
                </a:ext>
              </a:extLst>
            </p:cNvPr>
            <p:cNvSpPr/>
            <p:nvPr/>
          </p:nvSpPr>
          <p:spPr>
            <a:xfrm>
              <a:off x="2306524" y="504050"/>
              <a:ext cx="1086625" cy="10866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grpSp>
      <p:sp>
        <p:nvSpPr>
          <p:cNvPr id="13" name="Elipse 12">
            <a:extLst>
              <a:ext uri="{FF2B5EF4-FFF2-40B4-BE49-F238E27FC236}">
                <a16:creationId xmlns:a16="http://schemas.microsoft.com/office/drawing/2014/main" id="{FEFEAEBA-7D2F-4255-832D-15696A9F857B}"/>
              </a:ext>
            </a:extLst>
          </p:cNvPr>
          <p:cNvSpPr/>
          <p:nvPr/>
        </p:nvSpPr>
        <p:spPr>
          <a:xfrm rot="6357775">
            <a:off x="4965358" y="4556994"/>
            <a:ext cx="1173009" cy="1173009"/>
          </a:xfrm>
          <a:prstGeom prst="ellipse">
            <a:avLst/>
          </a:prstGeom>
          <a:solidFill>
            <a:srgbClr val="95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14" name="Elipse 13">
            <a:extLst>
              <a:ext uri="{FF2B5EF4-FFF2-40B4-BE49-F238E27FC236}">
                <a16:creationId xmlns:a16="http://schemas.microsoft.com/office/drawing/2014/main" id="{96B50BC2-DF9C-CB72-38CE-A3744AF55E17}"/>
              </a:ext>
            </a:extLst>
          </p:cNvPr>
          <p:cNvSpPr/>
          <p:nvPr/>
        </p:nvSpPr>
        <p:spPr>
          <a:xfrm rot="6357775">
            <a:off x="6292145" y="4556996"/>
            <a:ext cx="1173009" cy="1173009"/>
          </a:xfrm>
          <a:prstGeom prst="ellipse">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15" name="Elipse 14">
            <a:extLst>
              <a:ext uri="{FF2B5EF4-FFF2-40B4-BE49-F238E27FC236}">
                <a16:creationId xmlns:a16="http://schemas.microsoft.com/office/drawing/2014/main" id="{1C0930E7-DC8C-5F97-CF29-4DA05830337C}"/>
              </a:ext>
            </a:extLst>
          </p:cNvPr>
          <p:cNvSpPr/>
          <p:nvPr/>
        </p:nvSpPr>
        <p:spPr>
          <a:xfrm rot="6357775">
            <a:off x="7618931" y="4556995"/>
            <a:ext cx="1173009" cy="1173009"/>
          </a:xfrm>
          <a:prstGeom prst="ellipse">
            <a:avLst/>
          </a:prstGeom>
          <a:solidFill>
            <a:srgbClr val="95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pic>
        <p:nvPicPr>
          <p:cNvPr id="9" name="Imagen 8">
            <a:extLst>
              <a:ext uri="{FF2B5EF4-FFF2-40B4-BE49-F238E27FC236}">
                <a16:creationId xmlns:a16="http://schemas.microsoft.com/office/drawing/2014/main" id="{71D968C6-BE49-FFFA-C2A0-63C10FD6579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59056" y="1890085"/>
            <a:ext cx="2051973" cy="2107261"/>
          </a:xfrm>
          <a:prstGeom prst="rect">
            <a:avLst/>
          </a:prstGeom>
        </p:spPr>
      </p:pic>
      <p:pic>
        <p:nvPicPr>
          <p:cNvPr id="10" name="Imagen 9">
            <a:extLst>
              <a:ext uri="{FF2B5EF4-FFF2-40B4-BE49-F238E27FC236}">
                <a16:creationId xmlns:a16="http://schemas.microsoft.com/office/drawing/2014/main" id="{C03078FB-C17A-2338-2010-30390D1C8A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032" y="1890085"/>
            <a:ext cx="4227939" cy="1584021"/>
          </a:xfrm>
          <a:prstGeom prst="rect">
            <a:avLst/>
          </a:prstGeom>
        </p:spPr>
      </p:pic>
      <p:pic>
        <p:nvPicPr>
          <p:cNvPr id="11" name="Imagen 10">
            <a:extLst>
              <a:ext uri="{FF2B5EF4-FFF2-40B4-BE49-F238E27FC236}">
                <a16:creationId xmlns:a16="http://schemas.microsoft.com/office/drawing/2014/main" id="{B3B75779-5D5A-ED26-2B45-61FCA470113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3559477"/>
            <a:ext cx="4227939" cy="1584021"/>
          </a:xfrm>
          <a:prstGeom prst="rect">
            <a:avLst/>
          </a:prstGeom>
        </p:spPr>
      </p:pic>
      <p:pic>
        <p:nvPicPr>
          <p:cNvPr id="12" name="Imagen 11">
            <a:extLst>
              <a:ext uri="{FF2B5EF4-FFF2-40B4-BE49-F238E27FC236}">
                <a16:creationId xmlns:a16="http://schemas.microsoft.com/office/drawing/2014/main" id="{EAED1B46-8405-367E-40B7-3F6FFF0D865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16655" y="1890086"/>
            <a:ext cx="2051973" cy="2107261"/>
          </a:xfrm>
          <a:prstGeom prst="rect">
            <a:avLst/>
          </a:prstGeom>
        </p:spPr>
      </p:pic>
      <p:sp>
        <p:nvSpPr>
          <p:cNvPr id="7" name="Google Shape;65;p14">
            <a:extLst>
              <a:ext uri="{FF2B5EF4-FFF2-40B4-BE49-F238E27FC236}">
                <a16:creationId xmlns:a16="http://schemas.microsoft.com/office/drawing/2014/main" id="{C94E32B2-C806-CC59-DDCE-18CF9ABF93DA}"/>
              </a:ext>
            </a:extLst>
          </p:cNvPr>
          <p:cNvSpPr txBox="1"/>
          <p:nvPr/>
        </p:nvSpPr>
        <p:spPr>
          <a:xfrm>
            <a:off x="252339" y="449141"/>
            <a:ext cx="4104508" cy="82788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US"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Launching of the advertising campaign </a:t>
            </a:r>
            <a:r>
              <a:rPr lang="en-US" sz="1600" dirty="0" err="1">
                <a:solidFill>
                  <a:schemeClr val="bg1"/>
                </a:solidFill>
                <a:latin typeface="Roboto Medium" panose="02000000000000000000" pitchFamily="2" charset="0"/>
                <a:ea typeface="Roboto Medium" panose="02000000000000000000" pitchFamily="2" charset="0"/>
                <a:cs typeface="Roboto Medium" panose="02000000000000000000" pitchFamily="2" charset="0"/>
              </a:rPr>
              <a:t>València</a:t>
            </a:r>
            <a:r>
              <a:rPr lang="en-US" sz="16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 Green Capital 2024 Finalist</a:t>
            </a:r>
            <a:endParaRPr lang="es-ES" sz="1600" b="0" i="0"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p:txBody>
      </p:sp>
      <p:sp>
        <p:nvSpPr>
          <p:cNvPr id="8" name="CuadroTexto 7">
            <a:extLst>
              <a:ext uri="{FF2B5EF4-FFF2-40B4-BE49-F238E27FC236}">
                <a16:creationId xmlns:a16="http://schemas.microsoft.com/office/drawing/2014/main" id="{D0B657FD-6D3E-42D7-47CD-BBB3F1E8CE60}"/>
              </a:ext>
            </a:extLst>
          </p:cNvPr>
          <p:cNvSpPr txBox="1"/>
          <p:nvPr/>
        </p:nvSpPr>
        <p:spPr>
          <a:xfrm>
            <a:off x="252339" y="1323510"/>
            <a:ext cx="3592468" cy="322461"/>
          </a:xfrm>
          <a:prstGeom prst="rect">
            <a:avLst/>
          </a:prstGeom>
          <a:noFill/>
        </p:spPr>
        <p:txBody>
          <a:bodyPr wrap="square">
            <a:spAutoFit/>
          </a:bodyPr>
          <a:lstStyle/>
          <a:p>
            <a:pPr lvl="4">
              <a:lnSpc>
                <a:spcPct val="115000"/>
              </a:lnSpc>
              <a:spcAft>
                <a:spcPts val="600"/>
              </a:spcAft>
            </a:pPr>
            <a:r>
              <a:rPr lang="es-ES" dirty="0" err="1">
                <a:solidFill>
                  <a:srgbClr val="272727"/>
                </a:solidFill>
                <a:latin typeface="Roboto" panose="02000000000000000000" pitchFamily="2" charset="0"/>
                <a:ea typeface="Roboto" panose="02000000000000000000" pitchFamily="2" charset="0"/>
                <a:cs typeface="Roboto" panose="02000000000000000000" pitchFamily="2" charset="0"/>
                <a:sym typeface="Roboto"/>
              </a:rPr>
              <a:t>October</a:t>
            </a:r>
            <a:r>
              <a:rPr lang="es-ES" dirty="0">
                <a:solidFill>
                  <a:srgbClr val="272727"/>
                </a:solidFill>
                <a:latin typeface="Roboto" panose="02000000000000000000" pitchFamily="2" charset="0"/>
                <a:ea typeface="Roboto" panose="02000000000000000000" pitchFamily="2" charset="0"/>
                <a:cs typeface="Roboto" panose="02000000000000000000" pitchFamily="2" charset="0"/>
                <a:sym typeface="Roboto"/>
              </a:rPr>
              <a:t> 2022</a:t>
            </a:r>
            <a:endParaRPr lang="en-GB" dirty="0">
              <a:solidFill>
                <a:srgbClr val="272727"/>
              </a:solidFill>
              <a:latin typeface="Roboto" panose="02000000000000000000" pitchFamily="2" charset="0"/>
              <a:ea typeface="Roboto" panose="02000000000000000000" pitchFamily="2" charset="0"/>
              <a:cs typeface="Roboto" panose="02000000000000000000" pitchFamily="2" charset="0"/>
              <a:sym typeface="Roboto"/>
            </a:endParaRPr>
          </a:p>
        </p:txBody>
      </p:sp>
    </p:spTree>
    <p:extLst>
      <p:ext uri="{BB962C8B-B14F-4D97-AF65-F5344CB8AC3E}">
        <p14:creationId xmlns:p14="http://schemas.microsoft.com/office/powerpoint/2010/main" val="519836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 name="Imagen 5" descr="Un letrero de color verde sobre una banqueta&#10;&#10;Descripción generada automáticamente con confianza media">
            <a:extLst>
              <a:ext uri="{FF2B5EF4-FFF2-40B4-BE49-F238E27FC236}">
                <a16:creationId xmlns:a16="http://schemas.microsoft.com/office/drawing/2014/main" id="{18402375-8911-4734-5EB4-072CC62406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54139" cy="5143501"/>
          </a:xfrm>
          <a:prstGeom prst="rect">
            <a:avLst/>
          </a:prstGeom>
        </p:spPr>
      </p:pic>
      <p:sp>
        <p:nvSpPr>
          <p:cNvPr id="3" name="Elipse 2">
            <a:extLst>
              <a:ext uri="{FF2B5EF4-FFF2-40B4-BE49-F238E27FC236}">
                <a16:creationId xmlns:a16="http://schemas.microsoft.com/office/drawing/2014/main" id="{7CA8E893-2569-3588-9568-CEAEBB0B4810}"/>
              </a:ext>
            </a:extLst>
          </p:cNvPr>
          <p:cNvSpPr/>
          <p:nvPr/>
        </p:nvSpPr>
        <p:spPr>
          <a:xfrm rot="6357775">
            <a:off x="-937645" y="1634106"/>
            <a:ext cx="1875288" cy="1875288"/>
          </a:xfrm>
          <a:prstGeom prst="ellipse">
            <a:avLst/>
          </a:prstGeom>
          <a:solidFill>
            <a:srgbClr val="9593C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78">
              <a:defRPr/>
            </a:pPr>
            <a:endParaRPr lang="es-ES" dirty="0">
              <a:solidFill>
                <a:srgbClr val="FFFFFF"/>
              </a:solidFill>
              <a:latin typeface="Roboto" panose="02000000000000000000" pitchFamily="2" charset="0"/>
            </a:endParaRPr>
          </a:p>
        </p:txBody>
      </p:sp>
      <p:sp>
        <p:nvSpPr>
          <p:cNvPr id="4" name="Elipse 3">
            <a:extLst>
              <a:ext uri="{FF2B5EF4-FFF2-40B4-BE49-F238E27FC236}">
                <a16:creationId xmlns:a16="http://schemas.microsoft.com/office/drawing/2014/main" id="{5BFF4FCE-59EE-576F-E578-CE0FA4D917E6}"/>
              </a:ext>
            </a:extLst>
          </p:cNvPr>
          <p:cNvSpPr/>
          <p:nvPr/>
        </p:nvSpPr>
        <p:spPr>
          <a:xfrm rot="6357775">
            <a:off x="-937645" y="3655789"/>
            <a:ext cx="1875288" cy="1875288"/>
          </a:xfrm>
          <a:prstGeom prst="ellipse">
            <a:avLst/>
          </a:prstGeom>
          <a:solidFill>
            <a:srgbClr val="CE5C5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78">
              <a:defRPr/>
            </a:pPr>
            <a:endParaRPr lang="es-ES" dirty="0">
              <a:solidFill>
                <a:srgbClr val="FFFFFF"/>
              </a:solidFill>
              <a:latin typeface="Roboto" panose="02000000000000000000" pitchFamily="2" charset="0"/>
            </a:endParaRPr>
          </a:p>
        </p:txBody>
      </p:sp>
    </p:spTree>
    <p:extLst>
      <p:ext uri="{BB962C8B-B14F-4D97-AF65-F5344CB8AC3E}">
        <p14:creationId xmlns:p14="http://schemas.microsoft.com/office/powerpoint/2010/main" val="15688323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7" name="Imagen 6" descr="Un letrero de color blanco&#10;&#10;Descripción generada automáticamente con confianza baja">
            <a:extLst>
              <a:ext uri="{FF2B5EF4-FFF2-40B4-BE49-F238E27FC236}">
                <a16:creationId xmlns:a16="http://schemas.microsoft.com/office/drawing/2014/main" id="{72B0ACDE-8B77-DCA5-EDE3-51616C5D8FA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Elipse 1">
            <a:extLst>
              <a:ext uri="{FF2B5EF4-FFF2-40B4-BE49-F238E27FC236}">
                <a16:creationId xmlns:a16="http://schemas.microsoft.com/office/drawing/2014/main" id="{05633C61-D5BB-6918-3DA5-EE3FEE533595}"/>
              </a:ext>
            </a:extLst>
          </p:cNvPr>
          <p:cNvSpPr/>
          <p:nvPr/>
        </p:nvSpPr>
        <p:spPr>
          <a:xfrm rot="6357775">
            <a:off x="-380220" y="-396064"/>
            <a:ext cx="865918" cy="865918"/>
          </a:xfrm>
          <a:prstGeom prst="ellipse">
            <a:avLst/>
          </a:prstGeom>
          <a:solidFill>
            <a:srgbClr val="CE5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3" name="Elipse 2">
            <a:extLst>
              <a:ext uri="{FF2B5EF4-FFF2-40B4-BE49-F238E27FC236}">
                <a16:creationId xmlns:a16="http://schemas.microsoft.com/office/drawing/2014/main" id="{7CA8E893-2569-3588-9568-CEAEBB0B4810}"/>
              </a:ext>
            </a:extLst>
          </p:cNvPr>
          <p:cNvSpPr/>
          <p:nvPr/>
        </p:nvSpPr>
        <p:spPr>
          <a:xfrm rot="6357775">
            <a:off x="-352874" y="711664"/>
            <a:ext cx="865918" cy="865918"/>
          </a:xfrm>
          <a:prstGeom prst="ellipse">
            <a:avLst/>
          </a:prstGeom>
          <a:solidFill>
            <a:srgbClr val="95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4" name="Elipse 3">
            <a:extLst>
              <a:ext uri="{FF2B5EF4-FFF2-40B4-BE49-F238E27FC236}">
                <a16:creationId xmlns:a16="http://schemas.microsoft.com/office/drawing/2014/main" id="{5BFF4FCE-59EE-576F-E578-CE0FA4D917E6}"/>
              </a:ext>
            </a:extLst>
          </p:cNvPr>
          <p:cNvSpPr/>
          <p:nvPr/>
        </p:nvSpPr>
        <p:spPr>
          <a:xfrm rot="6357775">
            <a:off x="-346903" y="1784589"/>
            <a:ext cx="865918" cy="865918"/>
          </a:xfrm>
          <a:prstGeom prst="ellipse">
            <a:avLst/>
          </a:prstGeom>
          <a:solidFill>
            <a:srgbClr val="CE5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Tree>
    <p:extLst>
      <p:ext uri="{BB962C8B-B14F-4D97-AF65-F5344CB8AC3E}">
        <p14:creationId xmlns:p14="http://schemas.microsoft.com/office/powerpoint/2010/main" val="3766275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50587" y="0"/>
            <a:ext cx="6976125" cy="5143500"/>
          </a:xfrm>
          <a:prstGeom prst="rect">
            <a:avLst/>
          </a:prstGeom>
        </p:spPr>
      </p:pic>
    </p:spTree>
    <p:extLst>
      <p:ext uri="{BB962C8B-B14F-4D97-AF65-F5344CB8AC3E}">
        <p14:creationId xmlns:p14="http://schemas.microsoft.com/office/powerpoint/2010/main" val="21971449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3" name="Imagen 2" descr="Interfaz de usuario gráfica, Sitio web&#10;&#10;Descripción generada automáticamente">
            <a:extLst>
              <a:ext uri="{FF2B5EF4-FFF2-40B4-BE49-F238E27FC236}">
                <a16:creationId xmlns:a16="http://schemas.microsoft.com/office/drawing/2014/main" id="{D704B8F0-8AD9-E034-C585-D3DA3727D2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96" y="0"/>
            <a:ext cx="9158002" cy="5143500"/>
          </a:xfrm>
          <a:prstGeom prst="rect">
            <a:avLst/>
          </a:prstGeom>
        </p:spPr>
      </p:pic>
      <p:sp>
        <p:nvSpPr>
          <p:cNvPr id="5" name="Elipse 4">
            <a:extLst>
              <a:ext uri="{FF2B5EF4-FFF2-40B4-BE49-F238E27FC236}">
                <a16:creationId xmlns:a16="http://schemas.microsoft.com/office/drawing/2014/main" id="{64432F9D-3ADF-C026-62F0-BDE95C1B9A8E}"/>
              </a:ext>
            </a:extLst>
          </p:cNvPr>
          <p:cNvSpPr/>
          <p:nvPr/>
        </p:nvSpPr>
        <p:spPr>
          <a:xfrm rot="6357775">
            <a:off x="5296850" y="4556996"/>
            <a:ext cx="1173009" cy="1173009"/>
          </a:xfrm>
          <a:prstGeom prst="ellipse">
            <a:avLst/>
          </a:prstGeom>
          <a:solidFill>
            <a:srgbClr val="CE5C5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78">
              <a:defRPr/>
            </a:pPr>
            <a:endParaRPr lang="es-ES" dirty="0">
              <a:solidFill>
                <a:srgbClr val="FFFFFF"/>
              </a:solidFill>
              <a:latin typeface="Roboto" panose="02000000000000000000" pitchFamily="2" charset="0"/>
            </a:endParaRPr>
          </a:p>
        </p:txBody>
      </p:sp>
      <p:sp>
        <p:nvSpPr>
          <p:cNvPr id="6" name="Elipse 5">
            <a:extLst>
              <a:ext uri="{FF2B5EF4-FFF2-40B4-BE49-F238E27FC236}">
                <a16:creationId xmlns:a16="http://schemas.microsoft.com/office/drawing/2014/main" id="{AB3D6D56-C38A-EA5D-1C5E-AFE7D2043637}"/>
              </a:ext>
            </a:extLst>
          </p:cNvPr>
          <p:cNvSpPr/>
          <p:nvPr/>
        </p:nvSpPr>
        <p:spPr>
          <a:xfrm rot="6357775">
            <a:off x="3846478" y="4556996"/>
            <a:ext cx="1173009" cy="1173009"/>
          </a:xfrm>
          <a:prstGeom prst="ellipse">
            <a:avLst/>
          </a:prstGeom>
          <a:solidFill>
            <a:srgbClr val="9593C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78">
              <a:defRPr/>
            </a:pPr>
            <a:endParaRPr lang="es-ES" dirty="0">
              <a:solidFill>
                <a:srgbClr val="FFFFFF"/>
              </a:solidFill>
              <a:latin typeface="Roboto" panose="02000000000000000000" pitchFamily="2" charset="0"/>
            </a:endParaRPr>
          </a:p>
        </p:txBody>
      </p:sp>
      <p:sp>
        <p:nvSpPr>
          <p:cNvPr id="8" name="Elipse 7">
            <a:extLst>
              <a:ext uri="{FF2B5EF4-FFF2-40B4-BE49-F238E27FC236}">
                <a16:creationId xmlns:a16="http://schemas.microsoft.com/office/drawing/2014/main" id="{AB04DE71-1C5A-441E-CC45-0DAE02A2A328}"/>
              </a:ext>
            </a:extLst>
          </p:cNvPr>
          <p:cNvSpPr/>
          <p:nvPr/>
        </p:nvSpPr>
        <p:spPr>
          <a:xfrm rot="6357775">
            <a:off x="2396105" y="4556996"/>
            <a:ext cx="1173009" cy="1173009"/>
          </a:xfrm>
          <a:prstGeom prst="ellipse">
            <a:avLst/>
          </a:prstGeom>
          <a:solidFill>
            <a:srgbClr val="CE5C5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78">
              <a:defRPr/>
            </a:pPr>
            <a:endParaRPr lang="es-ES" dirty="0">
              <a:solidFill>
                <a:srgbClr val="FFFFFF"/>
              </a:solidFill>
              <a:latin typeface="Roboto" panose="02000000000000000000" pitchFamily="2" charset="0"/>
            </a:endParaRPr>
          </a:p>
        </p:txBody>
      </p:sp>
    </p:spTree>
    <p:extLst>
      <p:ext uri="{BB962C8B-B14F-4D97-AF65-F5344CB8AC3E}">
        <p14:creationId xmlns:p14="http://schemas.microsoft.com/office/powerpoint/2010/main" val="10542853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272727"/>
        </a:solidFill>
        <a:effectLst/>
      </p:bgPr>
    </p:bg>
    <p:spTree>
      <p:nvGrpSpPr>
        <p:cNvPr id="1" name="Shape 221"/>
        <p:cNvGrpSpPr/>
        <p:nvPr/>
      </p:nvGrpSpPr>
      <p:grpSpPr>
        <a:xfrm>
          <a:off x="0" y="0"/>
          <a:ext cx="0" cy="0"/>
          <a:chOff x="0" y="0"/>
          <a:chExt cx="0" cy="0"/>
        </a:xfrm>
      </p:grpSpPr>
      <p:sp>
        <p:nvSpPr>
          <p:cNvPr id="223" name="Google Shape;223;p25"/>
          <p:cNvSpPr txBox="1"/>
          <p:nvPr/>
        </p:nvSpPr>
        <p:spPr>
          <a:xfrm>
            <a:off x="3431704" y="778792"/>
            <a:ext cx="2280592" cy="738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FFFF"/>
                </a:solidFill>
                <a:effectLst/>
                <a:uLnTx/>
                <a:uFillTx/>
                <a:latin typeface="Roboto Black" panose="02000000000000000000" pitchFamily="2" charset="0"/>
                <a:ea typeface="Roboto"/>
                <a:cs typeface="Roboto"/>
                <a:sym typeface="Roboto"/>
              </a:rPr>
              <a:t>Gracias</a:t>
            </a:r>
            <a:endParaRPr kumimoji="0" sz="3600" b="1" i="0" u="none" strike="noStrike" kern="0" cap="none" spc="0" normalizeH="0" baseline="0" noProof="0" dirty="0">
              <a:ln>
                <a:noFill/>
              </a:ln>
              <a:solidFill>
                <a:srgbClr val="FFFFFF"/>
              </a:solidFill>
              <a:effectLst/>
              <a:uLnTx/>
              <a:uFillTx/>
              <a:latin typeface="Roboto Black" panose="02000000000000000000" pitchFamily="2" charset="0"/>
              <a:ea typeface="Roboto"/>
              <a:cs typeface="Roboto"/>
              <a:sym typeface="Roboto"/>
            </a:endParaRPr>
          </a:p>
        </p:txBody>
      </p:sp>
      <p:sp>
        <p:nvSpPr>
          <p:cNvPr id="3" name="Elipse 2">
            <a:extLst>
              <a:ext uri="{FF2B5EF4-FFF2-40B4-BE49-F238E27FC236}">
                <a16:creationId xmlns:a16="http://schemas.microsoft.com/office/drawing/2014/main" id="{09FB2602-32DC-B9AA-C19B-D593295A2A11}"/>
              </a:ext>
            </a:extLst>
          </p:cNvPr>
          <p:cNvSpPr/>
          <p:nvPr/>
        </p:nvSpPr>
        <p:spPr>
          <a:xfrm>
            <a:off x="-229066" y="2350567"/>
            <a:ext cx="442366" cy="442366"/>
          </a:xfrm>
          <a:prstGeom prst="ellipse">
            <a:avLst/>
          </a:prstGeom>
          <a:solidFill>
            <a:srgbClr val="D5A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5" name="Elipse 4">
            <a:extLst>
              <a:ext uri="{FF2B5EF4-FFF2-40B4-BE49-F238E27FC236}">
                <a16:creationId xmlns:a16="http://schemas.microsoft.com/office/drawing/2014/main" id="{A0ED35E0-4F86-2940-1FD8-798D99606568}"/>
              </a:ext>
            </a:extLst>
          </p:cNvPr>
          <p:cNvSpPr/>
          <p:nvPr/>
        </p:nvSpPr>
        <p:spPr>
          <a:xfrm>
            <a:off x="385334" y="2350567"/>
            <a:ext cx="442366" cy="442366"/>
          </a:xfrm>
          <a:prstGeom prst="ellipse">
            <a:avLst/>
          </a:prstGeom>
          <a:solidFill>
            <a:srgbClr val="CE5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6" name="Elipse 5">
            <a:extLst>
              <a:ext uri="{FF2B5EF4-FFF2-40B4-BE49-F238E27FC236}">
                <a16:creationId xmlns:a16="http://schemas.microsoft.com/office/drawing/2014/main" id="{ED3C14B1-0FE2-5CA5-F02E-A7165E687AFB}"/>
              </a:ext>
            </a:extLst>
          </p:cNvPr>
          <p:cNvSpPr/>
          <p:nvPr/>
        </p:nvSpPr>
        <p:spPr>
          <a:xfrm>
            <a:off x="999734" y="2350567"/>
            <a:ext cx="442366" cy="442366"/>
          </a:xfrm>
          <a:prstGeom prst="ellipse">
            <a:avLst/>
          </a:prstGeom>
          <a:solidFill>
            <a:srgbClr val="F2D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9" name="Elipse 8">
            <a:extLst>
              <a:ext uri="{FF2B5EF4-FFF2-40B4-BE49-F238E27FC236}">
                <a16:creationId xmlns:a16="http://schemas.microsoft.com/office/drawing/2014/main" id="{9F53FE18-C31D-F7AE-20C4-FDADB2154904}"/>
              </a:ext>
            </a:extLst>
          </p:cNvPr>
          <p:cNvSpPr/>
          <p:nvPr/>
        </p:nvSpPr>
        <p:spPr>
          <a:xfrm>
            <a:off x="1614134" y="2350567"/>
            <a:ext cx="442366" cy="442366"/>
          </a:xfrm>
          <a:prstGeom prst="ellipse">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10" name="Elipse 9">
            <a:extLst>
              <a:ext uri="{FF2B5EF4-FFF2-40B4-BE49-F238E27FC236}">
                <a16:creationId xmlns:a16="http://schemas.microsoft.com/office/drawing/2014/main" id="{62EA1078-228F-4A4C-AD4F-676A6839EB3E}"/>
              </a:ext>
            </a:extLst>
          </p:cNvPr>
          <p:cNvSpPr/>
          <p:nvPr/>
        </p:nvSpPr>
        <p:spPr>
          <a:xfrm>
            <a:off x="2228534" y="2350567"/>
            <a:ext cx="442366" cy="442366"/>
          </a:xfrm>
          <a:prstGeom prst="ellipse">
            <a:avLst/>
          </a:prstGeom>
          <a:solidFill>
            <a:srgbClr val="53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11" name="Elipse 10">
            <a:extLst>
              <a:ext uri="{FF2B5EF4-FFF2-40B4-BE49-F238E27FC236}">
                <a16:creationId xmlns:a16="http://schemas.microsoft.com/office/drawing/2014/main" id="{4E0B27F1-1A53-E816-4DED-4285D352E86E}"/>
              </a:ext>
            </a:extLst>
          </p:cNvPr>
          <p:cNvSpPr/>
          <p:nvPr/>
        </p:nvSpPr>
        <p:spPr>
          <a:xfrm>
            <a:off x="2842934" y="2350567"/>
            <a:ext cx="442366" cy="442366"/>
          </a:xfrm>
          <a:prstGeom prst="ellipse">
            <a:avLst/>
          </a:prstGeom>
          <a:solidFill>
            <a:srgbClr val="95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Roboto" panose="02000000000000000000" pitchFamily="2" charset="0"/>
              <a:ea typeface="+mn-ea"/>
              <a:cs typeface="+mn-cs"/>
              <a:sym typeface="Arial"/>
            </a:endParaRPr>
          </a:p>
        </p:txBody>
      </p:sp>
      <p:sp>
        <p:nvSpPr>
          <p:cNvPr id="2" name="Google Shape;223;p25">
            <a:extLst>
              <a:ext uri="{FF2B5EF4-FFF2-40B4-BE49-F238E27FC236}">
                <a16:creationId xmlns:a16="http://schemas.microsoft.com/office/drawing/2014/main" id="{A705B3E0-980E-3E7C-EC44-91F28BFFCA47}"/>
              </a:ext>
            </a:extLst>
          </p:cNvPr>
          <p:cNvSpPr txBox="1"/>
          <p:nvPr/>
        </p:nvSpPr>
        <p:spPr>
          <a:xfrm>
            <a:off x="3426225" y="2213630"/>
            <a:ext cx="2849353" cy="738633"/>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FFFF"/>
                </a:solidFill>
                <a:effectLst/>
                <a:uLnTx/>
                <a:uFillTx/>
                <a:latin typeface="Roboto Black" panose="02000000000000000000" pitchFamily="2" charset="0"/>
                <a:ea typeface="Roboto"/>
                <a:cs typeface="Roboto"/>
                <a:sym typeface="Roboto"/>
              </a:rPr>
              <a:t>Thank you</a:t>
            </a:r>
            <a:endParaRPr kumimoji="0" sz="3600" b="1" i="0" u="none" strike="noStrike" kern="0" cap="none" spc="0" normalizeH="0" baseline="0" noProof="0" dirty="0">
              <a:ln>
                <a:noFill/>
              </a:ln>
              <a:solidFill>
                <a:srgbClr val="FFFFFF"/>
              </a:solidFill>
              <a:effectLst/>
              <a:uLnTx/>
              <a:uFillTx/>
              <a:latin typeface="Roboto Black" panose="02000000000000000000" pitchFamily="2" charset="0"/>
              <a:ea typeface="Roboto"/>
              <a:cs typeface="Roboto"/>
              <a:sym typeface="Roboto"/>
            </a:endParaRPr>
          </a:p>
        </p:txBody>
      </p:sp>
      <p:sp>
        <p:nvSpPr>
          <p:cNvPr id="4" name="Google Shape;223;p25">
            <a:extLst>
              <a:ext uri="{FF2B5EF4-FFF2-40B4-BE49-F238E27FC236}">
                <a16:creationId xmlns:a16="http://schemas.microsoft.com/office/drawing/2014/main" id="{1A7FD810-DC33-7AFF-CA2D-D2CD83E5B4D3}"/>
              </a:ext>
            </a:extLst>
          </p:cNvPr>
          <p:cNvSpPr txBox="1"/>
          <p:nvPr/>
        </p:nvSpPr>
        <p:spPr>
          <a:xfrm>
            <a:off x="3147323" y="1515849"/>
            <a:ext cx="2849353" cy="738633"/>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err="1">
                <a:ln>
                  <a:noFill/>
                </a:ln>
                <a:solidFill>
                  <a:srgbClr val="FFFFFF"/>
                </a:solidFill>
                <a:effectLst/>
                <a:uLnTx/>
                <a:uFillTx/>
                <a:latin typeface="Roboto Black" panose="02000000000000000000" pitchFamily="2" charset="0"/>
                <a:ea typeface="Roboto"/>
                <a:cs typeface="Roboto"/>
                <a:sym typeface="Roboto"/>
              </a:rPr>
              <a:t>Gràcies</a:t>
            </a:r>
            <a:endParaRPr kumimoji="0" sz="3600" b="1" i="0" u="none" strike="noStrike" kern="0" cap="none" spc="0" normalizeH="0" baseline="0" noProof="0" dirty="0">
              <a:ln>
                <a:noFill/>
              </a:ln>
              <a:solidFill>
                <a:srgbClr val="FFFFFF"/>
              </a:solidFill>
              <a:effectLst/>
              <a:uLnTx/>
              <a:uFillTx/>
              <a:latin typeface="Roboto Black" panose="02000000000000000000" pitchFamily="2" charset="0"/>
              <a:ea typeface="Roboto"/>
              <a:cs typeface="Roboto"/>
              <a:sym typeface="Roboto"/>
            </a:endParaRPr>
          </a:p>
        </p:txBody>
      </p:sp>
      <p:sp>
        <p:nvSpPr>
          <p:cNvPr id="7" name="Google Shape;223;p25">
            <a:extLst>
              <a:ext uri="{FF2B5EF4-FFF2-40B4-BE49-F238E27FC236}">
                <a16:creationId xmlns:a16="http://schemas.microsoft.com/office/drawing/2014/main" id="{FB9661CA-3A2B-AE28-7463-7BBDCD8E5E68}"/>
              </a:ext>
            </a:extLst>
          </p:cNvPr>
          <p:cNvSpPr txBox="1"/>
          <p:nvPr/>
        </p:nvSpPr>
        <p:spPr>
          <a:xfrm>
            <a:off x="3050765" y="2909568"/>
            <a:ext cx="2849353" cy="738633"/>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err="1">
                <a:ln>
                  <a:noFill/>
                </a:ln>
                <a:solidFill>
                  <a:srgbClr val="FFFFFF"/>
                </a:solidFill>
                <a:effectLst/>
                <a:uLnTx/>
                <a:uFillTx/>
                <a:latin typeface="Roboto Black" panose="02000000000000000000" pitchFamily="2" charset="0"/>
                <a:ea typeface="Roboto"/>
                <a:cs typeface="Roboto"/>
                <a:sym typeface="Roboto"/>
              </a:rPr>
              <a:t>Grazie</a:t>
            </a:r>
            <a:endParaRPr kumimoji="0" sz="3600" b="1" i="0" u="none" strike="noStrike" kern="0" cap="none" spc="0" normalizeH="0" baseline="0" noProof="0" dirty="0">
              <a:ln>
                <a:noFill/>
              </a:ln>
              <a:solidFill>
                <a:srgbClr val="FFFFFF"/>
              </a:solidFill>
              <a:effectLst/>
              <a:uLnTx/>
              <a:uFillTx/>
              <a:latin typeface="Roboto Black" panose="02000000000000000000" pitchFamily="2" charset="0"/>
              <a:ea typeface="Roboto"/>
              <a:cs typeface="Roboto"/>
              <a:sym typeface="Roboto"/>
            </a:endParaRPr>
          </a:p>
        </p:txBody>
      </p:sp>
      <p:sp>
        <p:nvSpPr>
          <p:cNvPr id="13" name="Google Shape;223;p25">
            <a:extLst>
              <a:ext uri="{FF2B5EF4-FFF2-40B4-BE49-F238E27FC236}">
                <a16:creationId xmlns:a16="http://schemas.microsoft.com/office/drawing/2014/main" id="{FCBAB9D8-016D-7AED-34DA-4549809F14B1}"/>
              </a:ext>
            </a:extLst>
          </p:cNvPr>
          <p:cNvSpPr txBox="1"/>
          <p:nvPr/>
        </p:nvSpPr>
        <p:spPr>
          <a:xfrm>
            <a:off x="3064117" y="3552208"/>
            <a:ext cx="2849353" cy="738633"/>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FFFF"/>
                </a:solidFill>
                <a:effectLst/>
                <a:uLnTx/>
                <a:uFillTx/>
                <a:latin typeface="Roboto Black" panose="02000000000000000000" pitchFamily="2" charset="0"/>
                <a:ea typeface="Roboto"/>
                <a:cs typeface="Roboto"/>
                <a:sym typeface="Roboto"/>
              </a:rPr>
              <a:t>Merci</a:t>
            </a:r>
            <a:endParaRPr kumimoji="0" sz="3600" b="1" i="0" u="none" strike="noStrike" kern="0" cap="none" spc="0" normalizeH="0" baseline="0" noProof="0" dirty="0">
              <a:ln>
                <a:noFill/>
              </a:ln>
              <a:solidFill>
                <a:srgbClr val="FFFFFF"/>
              </a:solidFill>
              <a:effectLst/>
              <a:uLnTx/>
              <a:uFillTx/>
              <a:latin typeface="Roboto Black" panose="02000000000000000000" pitchFamily="2" charset="0"/>
              <a:ea typeface="Roboto"/>
              <a:cs typeface="Roboto"/>
              <a:sym typeface="Roboto"/>
            </a:endParaRPr>
          </a:p>
        </p:txBody>
      </p:sp>
      <p:pic>
        <p:nvPicPr>
          <p:cNvPr id="12" name="Imagen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16503" y="591416"/>
            <a:ext cx="2209713" cy="3873113"/>
          </a:xfrm>
          <a:prstGeom prst="rect">
            <a:avLst/>
          </a:prstGeom>
        </p:spPr>
      </p:pic>
    </p:spTree>
    <p:extLst>
      <p:ext uri="{BB962C8B-B14F-4D97-AF65-F5344CB8AC3E}">
        <p14:creationId xmlns:p14="http://schemas.microsoft.com/office/powerpoint/2010/main" val="1744242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
        <p:cNvGrpSpPr/>
        <p:nvPr/>
      </p:nvGrpSpPr>
      <p:grpSpPr>
        <a:xfrm>
          <a:off x="0" y="0"/>
          <a:ext cx="0" cy="0"/>
          <a:chOff x="0" y="0"/>
          <a:chExt cx="0" cy="0"/>
        </a:xfrm>
      </p:grpSpPr>
      <p:pic>
        <p:nvPicPr>
          <p:cNvPr id="3" name="Imagen 2">
            <a:extLst>
              <a:ext uri="{FF2B5EF4-FFF2-40B4-BE49-F238E27FC236}">
                <a16:creationId xmlns:a16="http://schemas.microsoft.com/office/drawing/2014/main" id="{A95A83C9-1B3D-B40F-91F6-927ADC7004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495" y="0"/>
            <a:ext cx="5028643" cy="5143500"/>
          </a:xfrm>
          <a:prstGeom prst="rect">
            <a:avLst/>
          </a:prstGeom>
        </p:spPr>
      </p:pic>
      <p:sp>
        <p:nvSpPr>
          <p:cNvPr id="4" name="Rectángulo 3">
            <a:extLst>
              <a:ext uri="{FF2B5EF4-FFF2-40B4-BE49-F238E27FC236}">
                <a16:creationId xmlns:a16="http://schemas.microsoft.com/office/drawing/2014/main" id="{A1C06C34-D614-6564-20CB-13CB8AC6BACF}"/>
              </a:ext>
            </a:extLst>
          </p:cNvPr>
          <p:cNvSpPr/>
          <p:nvPr/>
        </p:nvSpPr>
        <p:spPr>
          <a:xfrm>
            <a:off x="5010150" y="0"/>
            <a:ext cx="4133850" cy="5143500"/>
          </a:xfrm>
          <a:prstGeom prst="rect">
            <a:avLst/>
          </a:prstGeom>
          <a:solidFill>
            <a:srgbClr val="93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6" name="Google Shape;65;p14">
            <a:extLst>
              <a:ext uri="{FF2B5EF4-FFF2-40B4-BE49-F238E27FC236}">
                <a16:creationId xmlns:a16="http://schemas.microsoft.com/office/drawing/2014/main" id="{5B99261F-9A70-CEA2-7416-F9543D1A97A3}"/>
              </a:ext>
            </a:extLst>
          </p:cNvPr>
          <p:cNvSpPr txBox="1"/>
          <p:nvPr/>
        </p:nvSpPr>
        <p:spPr>
          <a:xfrm>
            <a:off x="5745256" y="1142836"/>
            <a:ext cx="4133850" cy="2400627"/>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GB" sz="4800" dirty="0">
                <a:solidFill>
                  <a:schemeClr val="bg1"/>
                </a:solidFill>
                <a:latin typeface="Roboto Medium" panose="02000000000000000000" pitchFamily="2" charset="0"/>
                <a:ea typeface="Roboto"/>
                <a:cs typeface="Roboto"/>
                <a:sym typeface="Roboto"/>
              </a:rPr>
              <a:t>Past,</a:t>
            </a:r>
          </a:p>
          <a:p>
            <a:pPr marL="0" lvl="0" indent="0" rtl="0">
              <a:spcBef>
                <a:spcPts val="0"/>
              </a:spcBef>
              <a:spcAft>
                <a:spcPts val="0"/>
              </a:spcAft>
              <a:buNone/>
            </a:pPr>
            <a:r>
              <a:rPr lang="en-GB" sz="4800" dirty="0">
                <a:solidFill>
                  <a:schemeClr val="bg1"/>
                </a:solidFill>
                <a:latin typeface="Roboto Medium" panose="02000000000000000000" pitchFamily="2" charset="0"/>
                <a:ea typeface="Roboto"/>
                <a:cs typeface="Roboto"/>
                <a:sym typeface="Roboto"/>
              </a:rPr>
              <a:t>present,</a:t>
            </a:r>
          </a:p>
          <a:p>
            <a:pPr marL="0" lvl="0" indent="0" rtl="0">
              <a:spcBef>
                <a:spcPts val="0"/>
              </a:spcBef>
              <a:spcAft>
                <a:spcPts val="0"/>
              </a:spcAft>
              <a:buNone/>
            </a:pPr>
            <a:r>
              <a:rPr lang="en-GB" sz="4800" dirty="0">
                <a:solidFill>
                  <a:schemeClr val="bg1"/>
                </a:solidFill>
                <a:latin typeface="Roboto Medium" panose="02000000000000000000" pitchFamily="2" charset="0"/>
                <a:ea typeface="Roboto"/>
                <a:cs typeface="Roboto"/>
                <a:sym typeface="Roboto"/>
              </a:rPr>
              <a:t>and future</a:t>
            </a:r>
            <a:endParaRPr lang="en-GB" sz="4800" dirty="0">
              <a:solidFill>
                <a:schemeClr val="bg1"/>
              </a:solidFill>
              <a:latin typeface="Roboto Medium" panose="02000000000000000000" pitchFamily="2" charset="0"/>
              <a:ea typeface="Roboto Medium" panose="020B0604020202020204" pitchFamily="2" charset="0"/>
              <a:cs typeface="Roboto" panose="02000000000000000000" pitchFamily="2" charset="0"/>
            </a:endParaRPr>
          </a:p>
        </p:txBody>
      </p:sp>
    </p:spTree>
    <p:extLst>
      <p:ext uri="{BB962C8B-B14F-4D97-AF65-F5344CB8AC3E}">
        <p14:creationId xmlns:p14="http://schemas.microsoft.com/office/powerpoint/2010/main" val="3817110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D677"/>
        </a:solidFill>
        <a:effectLst/>
      </p:bgPr>
    </p:bg>
    <p:spTree>
      <p:nvGrpSpPr>
        <p:cNvPr id="1" name="Shape 60"/>
        <p:cNvGrpSpPr/>
        <p:nvPr/>
      </p:nvGrpSpPr>
      <p:grpSpPr>
        <a:xfrm>
          <a:off x="0" y="0"/>
          <a:ext cx="0" cy="0"/>
          <a:chOff x="0" y="0"/>
          <a:chExt cx="0" cy="0"/>
        </a:xfrm>
      </p:grpSpPr>
      <p:pic>
        <p:nvPicPr>
          <p:cNvPr id="3" name="Imagen 2">
            <a:extLst>
              <a:ext uri="{FF2B5EF4-FFF2-40B4-BE49-F238E27FC236}">
                <a16:creationId xmlns:a16="http://schemas.microsoft.com/office/drawing/2014/main" id="{25882A98-5FCE-D9CA-51FF-70B7D5ADF0C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5391" y="513315"/>
            <a:ext cx="7949484" cy="4152846"/>
          </a:xfrm>
          <a:prstGeom prst="rect">
            <a:avLst/>
          </a:prstGeom>
        </p:spPr>
      </p:pic>
      <p:sp>
        <p:nvSpPr>
          <p:cNvPr id="9" name="Rectángulo 8">
            <a:extLst>
              <a:ext uri="{FF2B5EF4-FFF2-40B4-BE49-F238E27FC236}">
                <a16:creationId xmlns:a16="http://schemas.microsoft.com/office/drawing/2014/main" id="{1FADDE1C-1B58-959E-75F2-34D2F65312AA}"/>
              </a:ext>
            </a:extLst>
          </p:cNvPr>
          <p:cNvSpPr/>
          <p:nvPr/>
        </p:nvSpPr>
        <p:spPr>
          <a:xfrm>
            <a:off x="0" y="3736983"/>
            <a:ext cx="2524124" cy="1570536"/>
          </a:xfrm>
          <a:prstGeom prst="rect">
            <a:avLst/>
          </a:prstGeom>
          <a:solidFill>
            <a:srgbClr val="27272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dirty="0">
              <a:latin typeface="Roboto" panose="02000000000000000000" pitchFamily="2" charset="0"/>
            </a:endParaRPr>
          </a:p>
        </p:txBody>
      </p:sp>
      <p:sp>
        <p:nvSpPr>
          <p:cNvPr id="11" name="Google Shape;65;p14">
            <a:extLst>
              <a:ext uri="{FF2B5EF4-FFF2-40B4-BE49-F238E27FC236}">
                <a16:creationId xmlns:a16="http://schemas.microsoft.com/office/drawing/2014/main" id="{4A10F91D-3E2B-E0FA-4D3A-3EDE5DB1B5F1}"/>
              </a:ext>
            </a:extLst>
          </p:cNvPr>
          <p:cNvSpPr txBox="1"/>
          <p:nvPr/>
        </p:nvSpPr>
        <p:spPr>
          <a:xfrm>
            <a:off x="406476" y="4005201"/>
            <a:ext cx="2392754" cy="1034099"/>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n-GB" sz="2400" b="1" dirty="0" err="1">
                <a:solidFill>
                  <a:schemeClr val="bg1"/>
                </a:solidFill>
                <a:latin typeface="Roboto Medium" panose="02000000000000000000" pitchFamily="2" charset="0"/>
                <a:ea typeface="Roboto"/>
                <a:cs typeface="Roboto"/>
                <a:sym typeface="Roboto"/>
              </a:rPr>
              <a:t>Turia</a:t>
            </a:r>
            <a:r>
              <a:rPr lang="en-GB" sz="2400" b="1" dirty="0">
                <a:solidFill>
                  <a:schemeClr val="bg1"/>
                </a:solidFill>
                <a:latin typeface="Roboto Medium" panose="02000000000000000000" pitchFamily="2" charset="0"/>
                <a:ea typeface="Roboto"/>
                <a:cs typeface="Roboto"/>
                <a:sym typeface="Roboto"/>
              </a:rPr>
              <a:t> </a:t>
            </a:r>
          </a:p>
          <a:p>
            <a:pPr marL="0" lvl="0" indent="0" rtl="0">
              <a:lnSpc>
                <a:spcPct val="115000"/>
              </a:lnSpc>
              <a:spcBef>
                <a:spcPts val="0"/>
              </a:spcBef>
              <a:spcAft>
                <a:spcPts val="0"/>
              </a:spcAft>
              <a:buNone/>
            </a:pPr>
            <a:r>
              <a:rPr lang="en-GB" sz="2400" b="1" dirty="0">
                <a:solidFill>
                  <a:schemeClr val="bg1"/>
                </a:solidFill>
                <a:latin typeface="Roboto Medium" panose="02000000000000000000" pitchFamily="2" charset="0"/>
                <a:ea typeface="Roboto"/>
                <a:cs typeface="Roboto"/>
                <a:sym typeface="Roboto"/>
              </a:rPr>
              <a:t>Gardens</a:t>
            </a:r>
            <a:endParaRPr lang="en-GB" sz="2400" b="1" dirty="0">
              <a:solidFill>
                <a:schemeClr val="bg1"/>
              </a:solidFill>
              <a:latin typeface="Roboto Medium" panose="02000000000000000000" pitchFamily="2" charset="0"/>
              <a:ea typeface="Roboto Medium" panose="020B0604020202020204" pitchFamily="2" charset="0"/>
              <a:cs typeface="Roboto" panose="02000000000000000000" pitchFamily="2" charset="0"/>
            </a:endParaRPr>
          </a:p>
        </p:txBody>
      </p:sp>
    </p:spTree>
    <p:extLst>
      <p:ext uri="{BB962C8B-B14F-4D97-AF65-F5344CB8AC3E}">
        <p14:creationId xmlns:p14="http://schemas.microsoft.com/office/powerpoint/2010/main" val="1761382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7" name="Imagen 6">
            <a:extLst>
              <a:ext uri="{FF2B5EF4-FFF2-40B4-BE49-F238E27FC236}">
                <a16:creationId xmlns:a16="http://schemas.microsoft.com/office/drawing/2014/main" id="{3C7E74B5-A8CD-A307-0126-A42932C78B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4000" cy="5143499"/>
          </a:xfrm>
          <a:prstGeom prst="rect">
            <a:avLst/>
          </a:prstGeom>
        </p:spPr>
      </p:pic>
      <p:sp>
        <p:nvSpPr>
          <p:cNvPr id="4" name="Rectángulo 3">
            <a:extLst>
              <a:ext uri="{FF2B5EF4-FFF2-40B4-BE49-F238E27FC236}">
                <a16:creationId xmlns:a16="http://schemas.microsoft.com/office/drawing/2014/main" id="{D4A396EC-A899-AE1E-DCAB-6AECA050C095}"/>
              </a:ext>
            </a:extLst>
          </p:cNvPr>
          <p:cNvSpPr/>
          <p:nvPr/>
        </p:nvSpPr>
        <p:spPr>
          <a:xfrm rot="5400000">
            <a:off x="2914650" y="0"/>
            <a:ext cx="5143500" cy="5143500"/>
          </a:xfrm>
          <a:prstGeom prst="rect">
            <a:avLst/>
          </a:prstGeom>
          <a:gradFill>
            <a:gsLst>
              <a:gs pos="0">
                <a:schemeClr val="tx1"/>
              </a:gs>
              <a:gs pos="100000">
                <a:schemeClr val="tx1">
                  <a:alpha val="0"/>
                </a:schemeClr>
              </a:gs>
            </a:gsLst>
            <a:lin ang="54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dirty="0">
              <a:latin typeface="Roboto" panose="02000000000000000000" pitchFamily="2" charset="0"/>
            </a:endParaRPr>
          </a:p>
        </p:txBody>
      </p:sp>
      <p:sp>
        <p:nvSpPr>
          <p:cNvPr id="2" name="Rectángulo 1">
            <a:extLst>
              <a:ext uri="{FF2B5EF4-FFF2-40B4-BE49-F238E27FC236}">
                <a16:creationId xmlns:a16="http://schemas.microsoft.com/office/drawing/2014/main" id="{6DEBC0D4-6FAD-7AFC-4D11-51D223EABEBE}"/>
              </a:ext>
            </a:extLst>
          </p:cNvPr>
          <p:cNvSpPr/>
          <p:nvPr/>
        </p:nvSpPr>
        <p:spPr>
          <a:xfrm>
            <a:off x="6473370" y="0"/>
            <a:ext cx="2670629" cy="5143500"/>
          </a:xfrm>
          <a:prstGeom prst="rect">
            <a:avLst/>
          </a:prstGeom>
          <a:solidFill>
            <a:srgbClr val="F2D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Roboto" panose="02000000000000000000" pitchFamily="2" charset="0"/>
            </a:endParaRPr>
          </a:p>
        </p:txBody>
      </p:sp>
      <p:sp>
        <p:nvSpPr>
          <p:cNvPr id="3" name="Google Shape;65;p14">
            <a:extLst>
              <a:ext uri="{FF2B5EF4-FFF2-40B4-BE49-F238E27FC236}">
                <a16:creationId xmlns:a16="http://schemas.microsoft.com/office/drawing/2014/main" id="{9C401323-350C-EC9A-F84E-C318A18D085E}"/>
              </a:ext>
            </a:extLst>
          </p:cNvPr>
          <p:cNvSpPr txBox="1"/>
          <p:nvPr/>
        </p:nvSpPr>
        <p:spPr>
          <a:xfrm>
            <a:off x="4195482" y="1740768"/>
            <a:ext cx="4746812" cy="1661963"/>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GB" sz="4800" dirty="0">
                <a:solidFill>
                  <a:schemeClr val="bg1"/>
                </a:solidFill>
                <a:latin typeface="Roboto Medium" panose="02000000000000000000" pitchFamily="2" charset="0"/>
                <a:ea typeface="Roboto"/>
                <a:cs typeface="Roboto"/>
                <a:sym typeface="Roboto"/>
              </a:rPr>
              <a:t>Recovery </a:t>
            </a:r>
          </a:p>
          <a:p>
            <a:pPr marL="0" lvl="0" indent="0" rtl="0">
              <a:spcBef>
                <a:spcPts val="0"/>
              </a:spcBef>
              <a:spcAft>
                <a:spcPts val="0"/>
              </a:spcAft>
              <a:buNone/>
            </a:pPr>
            <a:r>
              <a:rPr lang="en-GB" sz="4800" dirty="0">
                <a:solidFill>
                  <a:schemeClr val="bg1"/>
                </a:solidFill>
                <a:latin typeface="Roboto Medium" panose="02000000000000000000" pitchFamily="2" charset="0"/>
                <a:ea typeface="Roboto"/>
                <a:cs typeface="Roboto"/>
                <a:sym typeface="Roboto"/>
              </a:rPr>
              <a:t>after the flood</a:t>
            </a:r>
            <a:endParaRPr lang="en-GB" sz="4800" dirty="0">
              <a:solidFill>
                <a:schemeClr val="bg1"/>
              </a:solidFill>
              <a:latin typeface="Roboto Medium" panose="02000000000000000000" pitchFamily="2" charset="0"/>
              <a:ea typeface="Roboto Medium" panose="020B0604020202020204" pitchFamily="2" charset="0"/>
              <a:cs typeface="Roboto" panose="02000000000000000000" pitchFamily="2" charset="0"/>
            </a:endParaRPr>
          </a:p>
        </p:txBody>
      </p:sp>
      <p:sp>
        <p:nvSpPr>
          <p:cNvPr id="8" name="Google Shape;65;p14">
            <a:extLst>
              <a:ext uri="{FF2B5EF4-FFF2-40B4-BE49-F238E27FC236}">
                <a16:creationId xmlns:a16="http://schemas.microsoft.com/office/drawing/2014/main" id="{72B9F5AC-4DDF-B0C9-67FA-4B89854FDB25}"/>
              </a:ext>
            </a:extLst>
          </p:cNvPr>
          <p:cNvSpPr txBox="1"/>
          <p:nvPr/>
        </p:nvSpPr>
        <p:spPr>
          <a:xfrm>
            <a:off x="1678431" y="4557763"/>
            <a:ext cx="4746812" cy="49241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2000" dirty="0">
                <a:solidFill>
                  <a:schemeClr val="bg1"/>
                </a:solidFill>
                <a:latin typeface="Roboto" panose="02000000000000000000" pitchFamily="2" charset="0"/>
                <a:ea typeface="Roboto" panose="02000000000000000000" pitchFamily="2" charset="0"/>
                <a:cs typeface="Roboto" panose="02000000000000000000" pitchFamily="2" charset="0"/>
                <a:sym typeface="Roboto"/>
              </a:rPr>
              <a:t>14th October 1957</a:t>
            </a:r>
            <a:endParaRPr lang="en-GB" sz="20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76286352"/>
      </p:ext>
    </p:extLst>
  </p:cSld>
  <p:clrMapOvr>
    <a:masterClrMapping/>
  </p:clrMapOvr>
</p:sld>
</file>

<file path=ppt/theme/theme1.xml><?xml version="1.0" encoding="utf-8"?>
<a:theme xmlns:a="http://schemas.openxmlformats.org/drawingml/2006/main" name="Simple Light">
  <a:themeElements>
    <a:clrScheme name="Personalizado 1">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l'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plantilla-presentacio-PREMS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lantilla-presentacio-PREMSA" id="{1D643BE7-7C01-1A4D-961B-5D9CE90F62E8}" vid="{97AE7C42-A8C4-5A49-987F-FBB0A69F4619}"/>
    </a:ext>
  </a:extLst>
</a:theme>
</file>

<file path=ppt/theme/theme4.xml><?xml version="1.0" encoding="utf-8"?>
<a:theme xmlns:a="http://schemas.openxmlformats.org/drawingml/2006/main" name="3_plantilla-presentacio-PREMS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lantilla-presentacio-PREMSA" id="{1D643BE7-7C01-1A4D-961B-5D9CE90F62E8}" vid="{97AE7C42-A8C4-5A49-987F-FBB0A69F4619}"/>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86194045EBA13A4FA4BE6A0717CD4DF9" ma:contentTypeVersion="16" ma:contentTypeDescription="Crear nuevo documento." ma:contentTypeScope="" ma:versionID="39d13c2c488877ef71f9f84cb837d3ab">
  <xsd:schema xmlns:xsd="http://www.w3.org/2001/XMLSchema" xmlns:xs="http://www.w3.org/2001/XMLSchema" xmlns:p="http://schemas.microsoft.com/office/2006/metadata/properties" xmlns:ns2="7870b254-d888-4a2d-a344-0d5ceb826603" xmlns:ns3="034d05a8-5898-4ce1-a17b-935fecb04116" targetNamespace="http://schemas.microsoft.com/office/2006/metadata/properties" ma:root="true" ma:fieldsID="7fb5c58c86712d2f77a4a47c9e020efa" ns2:_="" ns3:_="">
    <xsd:import namespace="7870b254-d888-4a2d-a344-0d5ceb826603"/>
    <xsd:import namespace="034d05a8-5898-4ce1-a17b-935fecb0411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0b254-d888-4a2d-a344-0d5ceb8266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50af38df-3dc0-4c43-9776-bf7c2583ca8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34d05a8-5898-4ce1-a17b-935fecb04116" elementFormDefault="qualified">
    <xsd:import namespace="http://schemas.microsoft.com/office/2006/documentManagement/types"/>
    <xsd:import namespace="http://schemas.microsoft.com/office/infopath/2007/PartnerControls"/>
    <xsd:element name="SharedWithUsers" ma:index="14"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4b77c614-f447-4511-a76d-9a78c696986d}" ma:internalName="TaxCatchAll" ma:showField="CatchAllData" ma:web="034d05a8-5898-4ce1-a17b-935fecb041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870b254-d888-4a2d-a344-0d5ceb826603">
      <Terms xmlns="http://schemas.microsoft.com/office/infopath/2007/PartnerControls"/>
    </lcf76f155ced4ddcb4097134ff3c332f>
    <TaxCatchAll xmlns="034d05a8-5898-4ce1-a17b-935fecb04116" xsi:nil="true"/>
  </documentManagement>
</p:properties>
</file>

<file path=customXml/itemProps1.xml><?xml version="1.0" encoding="utf-8"?>
<ds:datastoreItem xmlns:ds="http://schemas.openxmlformats.org/officeDocument/2006/customXml" ds:itemID="{853E84E8-D95C-430F-ABCD-AC1904E45597}">
  <ds:schemaRefs>
    <ds:schemaRef ds:uri="http://schemas.microsoft.com/sharepoint/v3/contenttype/forms"/>
  </ds:schemaRefs>
</ds:datastoreItem>
</file>

<file path=customXml/itemProps2.xml><?xml version="1.0" encoding="utf-8"?>
<ds:datastoreItem xmlns:ds="http://schemas.openxmlformats.org/officeDocument/2006/customXml" ds:itemID="{2FB79472-AF21-4298-8DE6-C7D6F9C1B3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70b254-d888-4a2d-a344-0d5ceb826603"/>
    <ds:schemaRef ds:uri="034d05a8-5898-4ce1-a17b-935fecb041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F04D51-EC16-49D9-900C-530D4E9BD117}">
  <ds:schemaRefs>
    <ds:schemaRef ds:uri="http://schemas.microsoft.com/office/2006/metadata/properties"/>
    <ds:schemaRef ds:uri="http://purl.org/dc/dcmityp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034d05a8-5898-4ce1-a17b-935fecb04116"/>
    <ds:schemaRef ds:uri="7870b254-d888-4a2d-a344-0d5ceb82660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5401</TotalTime>
  <Words>3732</Words>
  <Application>Microsoft Macintosh PowerPoint</Application>
  <PresentationFormat>On-screen Show (16:9)</PresentationFormat>
  <Paragraphs>330</Paragraphs>
  <Slides>61</Slides>
  <Notes>57</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61</vt:i4>
      </vt:variant>
    </vt:vector>
  </HeadingPairs>
  <TitlesOfParts>
    <vt:vector size="77" baseType="lpstr">
      <vt:lpstr>Calibri Light</vt:lpstr>
      <vt:lpstr>Space Grotesk Bold</vt:lpstr>
      <vt:lpstr>Calibri</vt:lpstr>
      <vt:lpstr>Wingdings</vt:lpstr>
      <vt:lpstr>Mier A</vt:lpstr>
      <vt:lpstr>Encode Sans</vt:lpstr>
      <vt:lpstr>Arial</vt:lpstr>
      <vt:lpstr>Roboto Black</vt:lpstr>
      <vt:lpstr>Roboto Medium</vt:lpstr>
      <vt:lpstr>Space Grotesk</vt:lpstr>
      <vt:lpstr>Roboto</vt:lpstr>
      <vt:lpstr>Symbol</vt:lpstr>
      <vt:lpstr>Simple Light</vt:lpstr>
      <vt:lpstr>Tema de l'Office</vt:lpstr>
      <vt:lpstr>2_plantilla-presentacio-PREMSA</vt:lpstr>
      <vt:lpstr>3_plantilla-presentacio-PREMSA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Mª Ester Calataytud</dc:creator>
  <cp:lastModifiedBy>Zarino Zappia</cp:lastModifiedBy>
  <cp:revision>164</cp:revision>
  <dcterms:modified xsi:type="dcterms:W3CDTF">2024-10-28T18:33:05Z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0x01010086194045EBA13A4FA4BE6A0717CD4DF9</vt:lpwstr>
  </property>
  <property fmtid="{D5CDD505-2E9C-101B-9397-08002B2CF9AE}" pid="3" name="MediaServiceImageTags">
    <vt:lpwstr/>
  </property>
</Properties>
</file>